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4C3CE5-FA2E-2507-27C9-973CFC19F03F}" v="2124" dt="2024-08-15T10:59:54.923"/>
    <p1510:client id="{7D18896A-ABE0-F659-6CC6-51598443AA25}" v="1041" dt="2024-08-15T08:17:54.684"/>
    <p1510:client id="{FEE58989-D5CA-0D35-5EFB-9811A80F312F}" v="577" dt="2024-08-15T11:30:16.333"/>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62A5B0-1AFF-4B4B-A62E-329EAF70F49D}"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dgm:pt modelId="{D362CB41-429A-436E-A1DB-587FB32559B4}">
      <dgm:prSet phldrT="[Text]" phldr="0"/>
      <dgm:spPr/>
      <dgm:t>
        <a:bodyPr/>
        <a:lstStyle/>
        <a:p>
          <a:pPr rtl="0"/>
          <a:r>
            <a:rPr lang="en-US"/>
            <a:t>Requesting rocket launch data from SpaceX API</a:t>
          </a:r>
        </a:p>
      </dgm:t>
    </dgm:pt>
    <dgm:pt modelId="{4F25C2B9-4619-47C1-8E25-72CC52CE68DD}" type="parTrans" cxnId="{202BE4B4-509C-483F-9D6A-DD47616B26CA}">
      <dgm:prSet/>
      <dgm:spPr/>
      <dgm:t>
        <a:bodyPr/>
        <a:lstStyle/>
        <a:p>
          <a:endParaRPr lang="en-US"/>
        </a:p>
      </dgm:t>
    </dgm:pt>
    <dgm:pt modelId="{7612B002-CBBF-41AE-A493-2C84E656339C}" type="sibTrans" cxnId="{202BE4B4-509C-483F-9D6A-DD47616B26CA}">
      <dgm:prSet/>
      <dgm:spPr/>
      <dgm:t>
        <a:bodyPr/>
        <a:lstStyle/>
        <a:p>
          <a:endParaRPr lang="en-US"/>
        </a:p>
      </dgm:t>
    </dgm:pt>
    <dgm:pt modelId="{2F5568F7-390A-450B-B009-1E2FFC7EB89F}">
      <dgm:prSet phldrT="[Text]" phldr="0"/>
      <dgm:spPr/>
      <dgm:t>
        <a:bodyPr/>
        <a:lstStyle/>
        <a:p>
          <a:pPr rtl="0"/>
          <a:r>
            <a:rPr lang="en-US"/>
            <a:t>Decoding the response content using .</a:t>
          </a:r>
          <a:r>
            <a:rPr lang="en-US" err="1"/>
            <a:t>json</a:t>
          </a:r>
          <a:r>
            <a:rPr lang="en-US"/>
            <a:t>() and turning it into a </a:t>
          </a:r>
          <a:r>
            <a:rPr lang="en-US" err="1"/>
            <a:t>dataframe</a:t>
          </a:r>
          <a:r>
            <a:rPr lang="en-US"/>
            <a:t> using .</a:t>
          </a:r>
          <a:r>
            <a:rPr lang="en-US" err="1"/>
            <a:t>json_normalize</a:t>
          </a:r>
          <a:r>
            <a:rPr lang="en-US"/>
            <a:t>() </a:t>
          </a:r>
        </a:p>
      </dgm:t>
    </dgm:pt>
    <dgm:pt modelId="{5F5C3426-E023-48B1-AAE9-0B32A85ED925}" type="parTrans" cxnId="{A9D8F80F-1611-4FA7-952A-1AAB9A16DFF4}">
      <dgm:prSet/>
      <dgm:spPr/>
      <dgm:t>
        <a:bodyPr/>
        <a:lstStyle/>
        <a:p>
          <a:endParaRPr lang="en-US"/>
        </a:p>
      </dgm:t>
    </dgm:pt>
    <dgm:pt modelId="{6FD364D2-25FA-4760-95AD-CDBD607C54EA}" type="sibTrans" cxnId="{A9D8F80F-1611-4FA7-952A-1AAB9A16DFF4}">
      <dgm:prSet/>
      <dgm:spPr/>
      <dgm:t>
        <a:bodyPr/>
        <a:lstStyle/>
        <a:p>
          <a:endParaRPr lang="en-US"/>
        </a:p>
      </dgm:t>
    </dgm:pt>
    <dgm:pt modelId="{05564764-CB02-4419-B55E-36C2CEE22049}">
      <dgm:prSet phldrT="[Text]" phldr="0"/>
      <dgm:spPr/>
      <dgm:t>
        <a:bodyPr/>
        <a:lstStyle/>
        <a:p>
          <a:pPr rtl="0"/>
          <a:r>
            <a:rPr lang="en-US"/>
            <a:t>Requesting needed information about the launches from SpaceX API by applying custom functions</a:t>
          </a:r>
        </a:p>
      </dgm:t>
    </dgm:pt>
    <dgm:pt modelId="{9613D947-7D47-454C-AD82-951D096AE4D4}" type="parTrans" cxnId="{97F8D124-9CC9-4BFC-A18F-A0484C46B3B4}">
      <dgm:prSet/>
      <dgm:spPr/>
      <dgm:t>
        <a:bodyPr/>
        <a:lstStyle/>
        <a:p>
          <a:endParaRPr lang="en-US"/>
        </a:p>
      </dgm:t>
    </dgm:pt>
    <dgm:pt modelId="{B1648CA0-47CC-4DB1-8A5A-9E8A9EE5A9F0}" type="sibTrans" cxnId="{97F8D124-9CC9-4BFC-A18F-A0484C46B3B4}">
      <dgm:prSet/>
      <dgm:spPr/>
      <dgm:t>
        <a:bodyPr/>
        <a:lstStyle/>
        <a:p>
          <a:endParaRPr lang="en-US"/>
        </a:p>
      </dgm:t>
    </dgm:pt>
    <dgm:pt modelId="{4D792550-2859-42AC-B9A6-8E952894B9C5}">
      <dgm:prSet phldrT="[Text]" phldr="0"/>
      <dgm:spPr/>
      <dgm:t>
        <a:bodyPr/>
        <a:lstStyle/>
        <a:p>
          <a:pPr rtl="0"/>
          <a:r>
            <a:rPr lang="en-US"/>
            <a:t>Constructing data we have obtained into a dictionary</a:t>
          </a:r>
        </a:p>
      </dgm:t>
    </dgm:pt>
    <dgm:pt modelId="{44A4DB47-77D5-430A-8EE5-B3419917CD9E}" type="parTrans" cxnId="{B213FCA3-FEBF-4018-BE7A-7B9A2FD1A386}">
      <dgm:prSet/>
      <dgm:spPr/>
      <dgm:t>
        <a:bodyPr/>
        <a:lstStyle/>
        <a:p>
          <a:endParaRPr lang="en-US"/>
        </a:p>
      </dgm:t>
    </dgm:pt>
    <dgm:pt modelId="{3765AB02-451B-4E55-9CDF-04EE7A46B765}" type="sibTrans" cxnId="{B213FCA3-FEBF-4018-BE7A-7B9A2FD1A386}">
      <dgm:prSet/>
      <dgm:spPr/>
      <dgm:t>
        <a:bodyPr/>
        <a:lstStyle/>
        <a:p>
          <a:endParaRPr lang="en-US"/>
        </a:p>
      </dgm:t>
    </dgm:pt>
    <dgm:pt modelId="{F0616F44-C963-4574-A887-B085AF93C1A1}">
      <dgm:prSet phldrT="[Text]" phldr="0"/>
      <dgm:spPr/>
      <dgm:t>
        <a:bodyPr/>
        <a:lstStyle/>
        <a:p>
          <a:pPr rtl="0"/>
          <a:r>
            <a:rPr lang="en-US"/>
            <a:t>Creating a </a:t>
          </a:r>
          <a:r>
            <a:rPr lang="en-US" err="1"/>
            <a:t>dataframe</a:t>
          </a:r>
          <a:r>
            <a:rPr lang="en-US"/>
            <a:t> from the dictionary </a:t>
          </a:r>
        </a:p>
      </dgm:t>
    </dgm:pt>
    <dgm:pt modelId="{BF1EB211-9354-447E-B5A1-2A9642F8F63A}" type="parTrans" cxnId="{1F2DD94D-23DC-49FB-AD12-31649B583208}">
      <dgm:prSet/>
      <dgm:spPr/>
      <dgm:t>
        <a:bodyPr/>
        <a:lstStyle/>
        <a:p>
          <a:endParaRPr lang="en-US"/>
        </a:p>
      </dgm:t>
    </dgm:pt>
    <dgm:pt modelId="{3356D7A2-2532-4441-AF94-05F60AB8635D}" type="sibTrans" cxnId="{1F2DD94D-23DC-49FB-AD12-31649B583208}">
      <dgm:prSet/>
      <dgm:spPr/>
      <dgm:t>
        <a:bodyPr/>
        <a:lstStyle/>
        <a:p>
          <a:endParaRPr lang="en-US"/>
        </a:p>
      </dgm:t>
    </dgm:pt>
    <dgm:pt modelId="{FA85FC72-2609-4E17-842D-15993A68A31D}">
      <dgm:prSet phldr="0"/>
      <dgm:spPr/>
      <dgm:t>
        <a:bodyPr/>
        <a:lstStyle/>
        <a:p>
          <a:pPr rtl="0"/>
          <a:r>
            <a:rPr lang="en-US"/>
            <a:t>Filtering the dataframe to only include Falcon 9 launches</a:t>
          </a:r>
          <a:endParaRPr lang="en-US">
            <a:latin typeface="Calibri Light" panose="020F0302020204030204"/>
          </a:endParaRPr>
        </a:p>
      </dgm:t>
    </dgm:pt>
    <dgm:pt modelId="{006F0857-CAE7-49E6-9641-18AF3EF02BB5}" type="parTrans" cxnId="{7476C083-EA1E-4CC7-98A9-8E206FD0945E}">
      <dgm:prSet/>
      <dgm:spPr/>
    </dgm:pt>
    <dgm:pt modelId="{09DBAB60-612D-445E-BECC-399C504695B9}" type="sibTrans" cxnId="{7476C083-EA1E-4CC7-98A9-8E206FD0945E}">
      <dgm:prSet/>
      <dgm:spPr/>
      <dgm:t>
        <a:bodyPr/>
        <a:lstStyle/>
        <a:p>
          <a:endParaRPr lang="en-US"/>
        </a:p>
      </dgm:t>
    </dgm:pt>
    <dgm:pt modelId="{9E353BB9-EF19-4180-8349-AF70A5633C9D}">
      <dgm:prSet phldr="0"/>
      <dgm:spPr/>
      <dgm:t>
        <a:bodyPr/>
        <a:lstStyle/>
        <a:p>
          <a:pPr rtl="0"/>
          <a:r>
            <a:rPr lang="en-US"/>
            <a:t>Replacing missing values of Payload Mass column with calculated .mean() for this column</a:t>
          </a:r>
          <a:endParaRPr lang="en-US">
            <a:latin typeface="Calibri Light" panose="020F0302020204030204"/>
          </a:endParaRPr>
        </a:p>
      </dgm:t>
    </dgm:pt>
    <dgm:pt modelId="{6420E156-EE52-4A70-AF64-2FEA6E0EE752}" type="parTrans" cxnId="{22E98AF8-04E9-47DE-A4CD-BFC482340C3F}">
      <dgm:prSet/>
      <dgm:spPr/>
    </dgm:pt>
    <dgm:pt modelId="{D9351A02-6966-42ED-8809-320D48A1B0F2}" type="sibTrans" cxnId="{22E98AF8-04E9-47DE-A4CD-BFC482340C3F}">
      <dgm:prSet/>
      <dgm:spPr/>
      <dgm:t>
        <a:bodyPr/>
        <a:lstStyle/>
        <a:p>
          <a:endParaRPr lang="en-US"/>
        </a:p>
      </dgm:t>
    </dgm:pt>
    <dgm:pt modelId="{FCA847D1-47A8-4A36-B398-B8D09ABF0547}">
      <dgm:prSet phldr="0"/>
      <dgm:spPr/>
      <dgm:t>
        <a:bodyPr/>
        <a:lstStyle/>
        <a:p>
          <a:pPr rtl="0"/>
          <a:r>
            <a:rPr lang="en-US"/>
            <a:t>Exporting the data to CSV</a:t>
          </a:r>
          <a:endParaRPr lang="en-US">
            <a:latin typeface="Calibri Light" panose="020F0302020204030204"/>
          </a:endParaRPr>
        </a:p>
      </dgm:t>
    </dgm:pt>
    <dgm:pt modelId="{AB59992B-6074-4005-8E24-A84074C0919B}" type="parTrans" cxnId="{D3465A5B-C204-4E7B-AE6F-B8473FD7FBCC}">
      <dgm:prSet/>
      <dgm:spPr/>
    </dgm:pt>
    <dgm:pt modelId="{47870122-0718-467C-B83E-3FE600B73304}" type="sibTrans" cxnId="{D3465A5B-C204-4E7B-AE6F-B8473FD7FBCC}">
      <dgm:prSet/>
      <dgm:spPr/>
    </dgm:pt>
    <dgm:pt modelId="{E3631C7C-817D-4EBD-AF34-42B15225E879}" type="pres">
      <dgm:prSet presAssocID="{E462A5B0-1AFF-4B4B-A62E-329EAF70F49D}" presName="Name0" presStyleCnt="0">
        <dgm:presLayoutVars>
          <dgm:dir/>
          <dgm:resizeHandles val="exact"/>
        </dgm:presLayoutVars>
      </dgm:prSet>
      <dgm:spPr/>
    </dgm:pt>
    <dgm:pt modelId="{3176A9B3-EB8F-4946-9508-5E717F33821E}" type="pres">
      <dgm:prSet presAssocID="{D362CB41-429A-436E-A1DB-587FB32559B4}" presName="node" presStyleLbl="node1" presStyleIdx="0" presStyleCnt="8">
        <dgm:presLayoutVars>
          <dgm:bulletEnabled val="1"/>
        </dgm:presLayoutVars>
      </dgm:prSet>
      <dgm:spPr/>
    </dgm:pt>
    <dgm:pt modelId="{054694BA-B98C-436D-8026-95D27B446266}" type="pres">
      <dgm:prSet presAssocID="{7612B002-CBBF-41AE-A493-2C84E656339C}" presName="sibTrans" presStyleLbl="sibTrans1D1" presStyleIdx="0" presStyleCnt="7"/>
      <dgm:spPr/>
    </dgm:pt>
    <dgm:pt modelId="{4AD8823E-CAF8-4002-8F22-AB483A6BCBEC}" type="pres">
      <dgm:prSet presAssocID="{7612B002-CBBF-41AE-A493-2C84E656339C}" presName="connectorText" presStyleLbl="sibTrans1D1" presStyleIdx="0" presStyleCnt="7"/>
      <dgm:spPr/>
    </dgm:pt>
    <dgm:pt modelId="{A1EB7A81-E6B1-43B6-889E-272C6F22D6FC}" type="pres">
      <dgm:prSet presAssocID="{2F5568F7-390A-450B-B009-1E2FFC7EB89F}" presName="node" presStyleLbl="node1" presStyleIdx="1" presStyleCnt="8">
        <dgm:presLayoutVars>
          <dgm:bulletEnabled val="1"/>
        </dgm:presLayoutVars>
      </dgm:prSet>
      <dgm:spPr/>
    </dgm:pt>
    <dgm:pt modelId="{6FF20B88-6778-4AC6-B519-6FEF7FD09B17}" type="pres">
      <dgm:prSet presAssocID="{6FD364D2-25FA-4760-95AD-CDBD607C54EA}" presName="sibTrans" presStyleLbl="sibTrans1D1" presStyleIdx="1" presStyleCnt="7"/>
      <dgm:spPr/>
    </dgm:pt>
    <dgm:pt modelId="{DD9C8421-ACB9-48DE-830A-6C6033E7722F}" type="pres">
      <dgm:prSet presAssocID="{6FD364D2-25FA-4760-95AD-CDBD607C54EA}" presName="connectorText" presStyleLbl="sibTrans1D1" presStyleIdx="1" presStyleCnt="7"/>
      <dgm:spPr/>
    </dgm:pt>
    <dgm:pt modelId="{E7054C8E-F125-411F-A7CC-EB73947C0921}" type="pres">
      <dgm:prSet presAssocID="{05564764-CB02-4419-B55E-36C2CEE22049}" presName="node" presStyleLbl="node1" presStyleIdx="2" presStyleCnt="8">
        <dgm:presLayoutVars>
          <dgm:bulletEnabled val="1"/>
        </dgm:presLayoutVars>
      </dgm:prSet>
      <dgm:spPr/>
    </dgm:pt>
    <dgm:pt modelId="{7EB9AEEB-70EF-47A8-A5FC-F869DC7EFF37}" type="pres">
      <dgm:prSet presAssocID="{B1648CA0-47CC-4DB1-8A5A-9E8A9EE5A9F0}" presName="sibTrans" presStyleLbl="sibTrans1D1" presStyleIdx="2" presStyleCnt="7"/>
      <dgm:spPr/>
    </dgm:pt>
    <dgm:pt modelId="{47224F67-593A-4D35-982E-5F4B21001D37}" type="pres">
      <dgm:prSet presAssocID="{B1648CA0-47CC-4DB1-8A5A-9E8A9EE5A9F0}" presName="connectorText" presStyleLbl="sibTrans1D1" presStyleIdx="2" presStyleCnt="7"/>
      <dgm:spPr/>
    </dgm:pt>
    <dgm:pt modelId="{E691DFD7-F81C-4564-94A9-07FE43DAD0F1}" type="pres">
      <dgm:prSet presAssocID="{4D792550-2859-42AC-B9A6-8E952894B9C5}" presName="node" presStyleLbl="node1" presStyleIdx="3" presStyleCnt="8">
        <dgm:presLayoutVars>
          <dgm:bulletEnabled val="1"/>
        </dgm:presLayoutVars>
      </dgm:prSet>
      <dgm:spPr/>
    </dgm:pt>
    <dgm:pt modelId="{901E577F-E35B-49DD-933A-C32E869F5489}" type="pres">
      <dgm:prSet presAssocID="{3765AB02-451B-4E55-9CDF-04EE7A46B765}" presName="sibTrans" presStyleLbl="sibTrans1D1" presStyleIdx="3" presStyleCnt="7"/>
      <dgm:spPr/>
    </dgm:pt>
    <dgm:pt modelId="{FE18236B-4001-4F5F-B6C4-C64BFFDD3087}" type="pres">
      <dgm:prSet presAssocID="{3765AB02-451B-4E55-9CDF-04EE7A46B765}" presName="connectorText" presStyleLbl="sibTrans1D1" presStyleIdx="3" presStyleCnt="7"/>
      <dgm:spPr/>
    </dgm:pt>
    <dgm:pt modelId="{68036D82-6815-4255-BDA8-E1CD3ACF2ED2}" type="pres">
      <dgm:prSet presAssocID="{F0616F44-C963-4574-A887-B085AF93C1A1}" presName="node" presStyleLbl="node1" presStyleIdx="4" presStyleCnt="8">
        <dgm:presLayoutVars>
          <dgm:bulletEnabled val="1"/>
        </dgm:presLayoutVars>
      </dgm:prSet>
      <dgm:spPr/>
    </dgm:pt>
    <dgm:pt modelId="{51EF30B2-A27A-45F1-A105-AA520D837841}" type="pres">
      <dgm:prSet presAssocID="{3356D7A2-2532-4441-AF94-05F60AB8635D}" presName="sibTrans" presStyleLbl="sibTrans1D1" presStyleIdx="4" presStyleCnt="7"/>
      <dgm:spPr/>
    </dgm:pt>
    <dgm:pt modelId="{8B6E78DF-CC12-4257-9DD9-047364D31CCE}" type="pres">
      <dgm:prSet presAssocID="{3356D7A2-2532-4441-AF94-05F60AB8635D}" presName="connectorText" presStyleLbl="sibTrans1D1" presStyleIdx="4" presStyleCnt="7"/>
      <dgm:spPr/>
    </dgm:pt>
    <dgm:pt modelId="{ED46BF3E-6EC2-413D-AF60-7C2663E514BE}" type="pres">
      <dgm:prSet presAssocID="{FA85FC72-2609-4E17-842D-15993A68A31D}" presName="node" presStyleLbl="node1" presStyleIdx="5" presStyleCnt="8">
        <dgm:presLayoutVars>
          <dgm:bulletEnabled val="1"/>
        </dgm:presLayoutVars>
      </dgm:prSet>
      <dgm:spPr/>
    </dgm:pt>
    <dgm:pt modelId="{DDB6E68D-3A85-466F-B036-385FBCA10D74}" type="pres">
      <dgm:prSet presAssocID="{09DBAB60-612D-445E-BECC-399C504695B9}" presName="sibTrans" presStyleLbl="sibTrans1D1" presStyleIdx="5" presStyleCnt="7"/>
      <dgm:spPr/>
    </dgm:pt>
    <dgm:pt modelId="{64B209AF-CEB3-46F4-899E-B0728EA7F2F1}" type="pres">
      <dgm:prSet presAssocID="{09DBAB60-612D-445E-BECC-399C504695B9}" presName="connectorText" presStyleLbl="sibTrans1D1" presStyleIdx="5" presStyleCnt="7"/>
      <dgm:spPr/>
    </dgm:pt>
    <dgm:pt modelId="{3C5CEA25-BEA8-427D-924E-EF932042D997}" type="pres">
      <dgm:prSet presAssocID="{9E353BB9-EF19-4180-8349-AF70A5633C9D}" presName="node" presStyleLbl="node1" presStyleIdx="6" presStyleCnt="8">
        <dgm:presLayoutVars>
          <dgm:bulletEnabled val="1"/>
        </dgm:presLayoutVars>
      </dgm:prSet>
      <dgm:spPr/>
    </dgm:pt>
    <dgm:pt modelId="{E29E714D-FA4C-4ADE-94A2-2676AE5F79AE}" type="pres">
      <dgm:prSet presAssocID="{D9351A02-6966-42ED-8809-320D48A1B0F2}" presName="sibTrans" presStyleLbl="sibTrans1D1" presStyleIdx="6" presStyleCnt="7"/>
      <dgm:spPr/>
    </dgm:pt>
    <dgm:pt modelId="{F1CC62E1-81B9-403A-8B21-7D490BF7BFAE}" type="pres">
      <dgm:prSet presAssocID="{D9351A02-6966-42ED-8809-320D48A1B0F2}" presName="connectorText" presStyleLbl="sibTrans1D1" presStyleIdx="6" presStyleCnt="7"/>
      <dgm:spPr/>
    </dgm:pt>
    <dgm:pt modelId="{C5910CDE-638A-4787-AB0C-F6140AD2345C}" type="pres">
      <dgm:prSet presAssocID="{FCA847D1-47A8-4A36-B398-B8D09ABF0547}" presName="node" presStyleLbl="node1" presStyleIdx="7" presStyleCnt="8">
        <dgm:presLayoutVars>
          <dgm:bulletEnabled val="1"/>
        </dgm:presLayoutVars>
      </dgm:prSet>
      <dgm:spPr/>
    </dgm:pt>
  </dgm:ptLst>
  <dgm:cxnLst>
    <dgm:cxn modelId="{A9D8F80F-1611-4FA7-952A-1AAB9A16DFF4}" srcId="{E462A5B0-1AFF-4B4B-A62E-329EAF70F49D}" destId="{2F5568F7-390A-450B-B009-1E2FFC7EB89F}" srcOrd="1" destOrd="0" parTransId="{5F5C3426-E023-48B1-AAE9-0B32A85ED925}" sibTransId="{6FD364D2-25FA-4760-95AD-CDBD607C54EA}"/>
    <dgm:cxn modelId="{6E41AE11-7498-45F5-83F6-D2E5271B23B7}" type="presOf" srcId="{3765AB02-451B-4E55-9CDF-04EE7A46B765}" destId="{FE18236B-4001-4F5F-B6C4-C64BFFDD3087}" srcOrd="1" destOrd="0" presId="urn:microsoft.com/office/officeart/2005/8/layout/bProcess3"/>
    <dgm:cxn modelId="{67332513-058D-4601-A203-DA39F131B7AD}" type="presOf" srcId="{D9351A02-6966-42ED-8809-320D48A1B0F2}" destId="{F1CC62E1-81B9-403A-8B21-7D490BF7BFAE}" srcOrd="1" destOrd="0" presId="urn:microsoft.com/office/officeart/2005/8/layout/bProcess3"/>
    <dgm:cxn modelId="{42A70520-9D69-44DE-9DFC-6EC7D93A23A7}" type="presOf" srcId="{05564764-CB02-4419-B55E-36C2CEE22049}" destId="{E7054C8E-F125-411F-A7CC-EB73947C0921}" srcOrd="0" destOrd="0" presId="urn:microsoft.com/office/officeart/2005/8/layout/bProcess3"/>
    <dgm:cxn modelId="{97F8D124-9CC9-4BFC-A18F-A0484C46B3B4}" srcId="{E462A5B0-1AFF-4B4B-A62E-329EAF70F49D}" destId="{05564764-CB02-4419-B55E-36C2CEE22049}" srcOrd="2" destOrd="0" parTransId="{9613D947-7D47-454C-AD82-951D096AE4D4}" sibTransId="{B1648CA0-47CC-4DB1-8A5A-9E8A9EE5A9F0}"/>
    <dgm:cxn modelId="{1858B32E-C8F8-4ADC-A979-E28E92A2CDE4}" type="presOf" srcId="{6FD364D2-25FA-4760-95AD-CDBD607C54EA}" destId="{6FF20B88-6778-4AC6-B519-6FEF7FD09B17}" srcOrd="0" destOrd="0" presId="urn:microsoft.com/office/officeart/2005/8/layout/bProcess3"/>
    <dgm:cxn modelId="{F3825231-2121-4C62-8934-0DF9D3D933B3}" type="presOf" srcId="{F0616F44-C963-4574-A887-B085AF93C1A1}" destId="{68036D82-6815-4255-BDA8-E1CD3ACF2ED2}" srcOrd="0" destOrd="0" presId="urn:microsoft.com/office/officeart/2005/8/layout/bProcess3"/>
    <dgm:cxn modelId="{F7359939-7B28-4919-B2E9-04EB49A5D918}" type="presOf" srcId="{7612B002-CBBF-41AE-A493-2C84E656339C}" destId="{054694BA-B98C-436D-8026-95D27B446266}" srcOrd="0" destOrd="0" presId="urn:microsoft.com/office/officeart/2005/8/layout/bProcess3"/>
    <dgm:cxn modelId="{B980F43C-4264-4056-8588-FF95131AD120}" type="presOf" srcId="{FCA847D1-47A8-4A36-B398-B8D09ABF0547}" destId="{C5910CDE-638A-4787-AB0C-F6140AD2345C}" srcOrd="0" destOrd="0" presId="urn:microsoft.com/office/officeart/2005/8/layout/bProcess3"/>
    <dgm:cxn modelId="{D3465A5B-C204-4E7B-AE6F-B8473FD7FBCC}" srcId="{E462A5B0-1AFF-4B4B-A62E-329EAF70F49D}" destId="{FCA847D1-47A8-4A36-B398-B8D09ABF0547}" srcOrd="7" destOrd="0" parTransId="{AB59992B-6074-4005-8E24-A84074C0919B}" sibTransId="{47870122-0718-467C-B83E-3FE600B73304}"/>
    <dgm:cxn modelId="{DE45965D-6A79-4EC8-83BC-4CC730309B39}" type="presOf" srcId="{3765AB02-451B-4E55-9CDF-04EE7A46B765}" destId="{901E577F-E35B-49DD-933A-C32E869F5489}" srcOrd="0" destOrd="0" presId="urn:microsoft.com/office/officeart/2005/8/layout/bProcess3"/>
    <dgm:cxn modelId="{2D87275E-4054-4082-828A-8565983CDD7F}" type="presOf" srcId="{E462A5B0-1AFF-4B4B-A62E-329EAF70F49D}" destId="{E3631C7C-817D-4EBD-AF34-42B15225E879}" srcOrd="0" destOrd="0" presId="urn:microsoft.com/office/officeart/2005/8/layout/bProcess3"/>
    <dgm:cxn modelId="{27E6EC49-4C6B-40EE-A19E-38398EA4E574}" type="presOf" srcId="{D9351A02-6966-42ED-8809-320D48A1B0F2}" destId="{E29E714D-FA4C-4ADE-94A2-2676AE5F79AE}" srcOrd="0" destOrd="0" presId="urn:microsoft.com/office/officeart/2005/8/layout/bProcess3"/>
    <dgm:cxn modelId="{1F2DD94D-23DC-49FB-AD12-31649B583208}" srcId="{E462A5B0-1AFF-4B4B-A62E-329EAF70F49D}" destId="{F0616F44-C963-4574-A887-B085AF93C1A1}" srcOrd="4" destOrd="0" parTransId="{BF1EB211-9354-447E-B5A1-2A9642F8F63A}" sibTransId="{3356D7A2-2532-4441-AF94-05F60AB8635D}"/>
    <dgm:cxn modelId="{23ABB051-963F-4FE7-AE96-D419E0A87E2A}" type="presOf" srcId="{09DBAB60-612D-445E-BECC-399C504695B9}" destId="{64B209AF-CEB3-46F4-899E-B0728EA7F2F1}" srcOrd="1" destOrd="0" presId="urn:microsoft.com/office/officeart/2005/8/layout/bProcess3"/>
    <dgm:cxn modelId="{9DFF6757-7FCA-42C1-AAC7-7F927EA3D93D}" type="presOf" srcId="{3356D7A2-2532-4441-AF94-05F60AB8635D}" destId="{8B6E78DF-CC12-4257-9DD9-047364D31CCE}" srcOrd="1" destOrd="0" presId="urn:microsoft.com/office/officeart/2005/8/layout/bProcess3"/>
    <dgm:cxn modelId="{7476C083-EA1E-4CC7-98A9-8E206FD0945E}" srcId="{E462A5B0-1AFF-4B4B-A62E-329EAF70F49D}" destId="{FA85FC72-2609-4E17-842D-15993A68A31D}" srcOrd="5" destOrd="0" parTransId="{006F0857-CAE7-49E6-9641-18AF3EF02BB5}" sibTransId="{09DBAB60-612D-445E-BECC-399C504695B9}"/>
    <dgm:cxn modelId="{F8BD8886-CD49-43D9-8B28-901250CD97EA}" type="presOf" srcId="{9E353BB9-EF19-4180-8349-AF70A5633C9D}" destId="{3C5CEA25-BEA8-427D-924E-EF932042D997}" srcOrd="0" destOrd="0" presId="urn:microsoft.com/office/officeart/2005/8/layout/bProcess3"/>
    <dgm:cxn modelId="{B6EF4290-96F4-4701-B748-F2B61D400FAB}" type="presOf" srcId="{7612B002-CBBF-41AE-A493-2C84E656339C}" destId="{4AD8823E-CAF8-4002-8F22-AB483A6BCBEC}" srcOrd="1" destOrd="0" presId="urn:microsoft.com/office/officeart/2005/8/layout/bProcess3"/>
    <dgm:cxn modelId="{32E5DE9D-383D-402C-88C5-6F04B2156FE4}" type="presOf" srcId="{B1648CA0-47CC-4DB1-8A5A-9E8A9EE5A9F0}" destId="{7EB9AEEB-70EF-47A8-A5FC-F869DC7EFF37}" srcOrd="0" destOrd="0" presId="urn:microsoft.com/office/officeart/2005/8/layout/bProcess3"/>
    <dgm:cxn modelId="{B213FCA3-FEBF-4018-BE7A-7B9A2FD1A386}" srcId="{E462A5B0-1AFF-4B4B-A62E-329EAF70F49D}" destId="{4D792550-2859-42AC-B9A6-8E952894B9C5}" srcOrd="3" destOrd="0" parTransId="{44A4DB47-77D5-430A-8EE5-B3419917CD9E}" sibTransId="{3765AB02-451B-4E55-9CDF-04EE7A46B765}"/>
    <dgm:cxn modelId="{202BE4B4-509C-483F-9D6A-DD47616B26CA}" srcId="{E462A5B0-1AFF-4B4B-A62E-329EAF70F49D}" destId="{D362CB41-429A-436E-A1DB-587FB32559B4}" srcOrd="0" destOrd="0" parTransId="{4F25C2B9-4619-47C1-8E25-72CC52CE68DD}" sibTransId="{7612B002-CBBF-41AE-A493-2C84E656339C}"/>
    <dgm:cxn modelId="{28E669BA-74EE-4ACD-8FED-19CAD1EA672F}" type="presOf" srcId="{B1648CA0-47CC-4DB1-8A5A-9E8A9EE5A9F0}" destId="{47224F67-593A-4D35-982E-5F4B21001D37}" srcOrd="1" destOrd="0" presId="urn:microsoft.com/office/officeart/2005/8/layout/bProcess3"/>
    <dgm:cxn modelId="{C8F236C7-869D-4DED-8AF2-5904141E63A4}" type="presOf" srcId="{3356D7A2-2532-4441-AF94-05F60AB8635D}" destId="{51EF30B2-A27A-45F1-A105-AA520D837841}" srcOrd="0" destOrd="0" presId="urn:microsoft.com/office/officeart/2005/8/layout/bProcess3"/>
    <dgm:cxn modelId="{E6B3B1C9-2B15-477D-8B47-F351969A38A9}" type="presOf" srcId="{2F5568F7-390A-450B-B009-1E2FFC7EB89F}" destId="{A1EB7A81-E6B1-43B6-889E-272C6F22D6FC}" srcOrd="0" destOrd="0" presId="urn:microsoft.com/office/officeart/2005/8/layout/bProcess3"/>
    <dgm:cxn modelId="{9674A9D6-683A-41B2-94E5-6AE0A5BDD188}" type="presOf" srcId="{6FD364D2-25FA-4760-95AD-CDBD607C54EA}" destId="{DD9C8421-ACB9-48DE-830A-6C6033E7722F}" srcOrd="1" destOrd="0" presId="urn:microsoft.com/office/officeart/2005/8/layout/bProcess3"/>
    <dgm:cxn modelId="{45DC08DD-4CB3-41FB-AB7F-861D12C9CBBA}" type="presOf" srcId="{FA85FC72-2609-4E17-842D-15993A68A31D}" destId="{ED46BF3E-6EC2-413D-AF60-7C2663E514BE}" srcOrd="0" destOrd="0" presId="urn:microsoft.com/office/officeart/2005/8/layout/bProcess3"/>
    <dgm:cxn modelId="{AE750CDF-B879-47A0-9979-5694C3C4FDD6}" type="presOf" srcId="{09DBAB60-612D-445E-BECC-399C504695B9}" destId="{DDB6E68D-3A85-466F-B036-385FBCA10D74}" srcOrd="0" destOrd="0" presId="urn:microsoft.com/office/officeart/2005/8/layout/bProcess3"/>
    <dgm:cxn modelId="{7A7DF5E3-FD8F-4E6E-A89B-20207E76FA77}" type="presOf" srcId="{4D792550-2859-42AC-B9A6-8E952894B9C5}" destId="{E691DFD7-F81C-4564-94A9-07FE43DAD0F1}" srcOrd="0" destOrd="0" presId="urn:microsoft.com/office/officeart/2005/8/layout/bProcess3"/>
    <dgm:cxn modelId="{43D33FED-578A-4507-98CC-D46AAD66CA59}" type="presOf" srcId="{D362CB41-429A-436E-A1DB-587FB32559B4}" destId="{3176A9B3-EB8F-4946-9508-5E717F33821E}" srcOrd="0" destOrd="0" presId="urn:microsoft.com/office/officeart/2005/8/layout/bProcess3"/>
    <dgm:cxn modelId="{22E98AF8-04E9-47DE-A4CD-BFC482340C3F}" srcId="{E462A5B0-1AFF-4B4B-A62E-329EAF70F49D}" destId="{9E353BB9-EF19-4180-8349-AF70A5633C9D}" srcOrd="6" destOrd="0" parTransId="{6420E156-EE52-4A70-AF64-2FEA6E0EE752}" sibTransId="{D9351A02-6966-42ED-8809-320D48A1B0F2}"/>
    <dgm:cxn modelId="{5D1FB8EF-1E90-4F96-BAD3-84B59B641380}" type="presParOf" srcId="{E3631C7C-817D-4EBD-AF34-42B15225E879}" destId="{3176A9B3-EB8F-4946-9508-5E717F33821E}" srcOrd="0" destOrd="0" presId="urn:microsoft.com/office/officeart/2005/8/layout/bProcess3"/>
    <dgm:cxn modelId="{D0C1DD0C-1611-4AA0-BBA6-1EB91CBE0B84}" type="presParOf" srcId="{E3631C7C-817D-4EBD-AF34-42B15225E879}" destId="{054694BA-B98C-436D-8026-95D27B446266}" srcOrd="1" destOrd="0" presId="urn:microsoft.com/office/officeart/2005/8/layout/bProcess3"/>
    <dgm:cxn modelId="{A062D0DC-24A8-45A4-99B1-4FA3D6BF513E}" type="presParOf" srcId="{054694BA-B98C-436D-8026-95D27B446266}" destId="{4AD8823E-CAF8-4002-8F22-AB483A6BCBEC}" srcOrd="0" destOrd="0" presId="urn:microsoft.com/office/officeart/2005/8/layout/bProcess3"/>
    <dgm:cxn modelId="{60F71DD4-2039-4BBB-BD09-B6FFDAC4E918}" type="presParOf" srcId="{E3631C7C-817D-4EBD-AF34-42B15225E879}" destId="{A1EB7A81-E6B1-43B6-889E-272C6F22D6FC}" srcOrd="2" destOrd="0" presId="urn:microsoft.com/office/officeart/2005/8/layout/bProcess3"/>
    <dgm:cxn modelId="{9C330511-8334-46C2-A1D8-71588A7FE001}" type="presParOf" srcId="{E3631C7C-817D-4EBD-AF34-42B15225E879}" destId="{6FF20B88-6778-4AC6-B519-6FEF7FD09B17}" srcOrd="3" destOrd="0" presId="urn:microsoft.com/office/officeart/2005/8/layout/bProcess3"/>
    <dgm:cxn modelId="{E85C7FE4-BCCE-467A-A2A8-154665AB5DDD}" type="presParOf" srcId="{6FF20B88-6778-4AC6-B519-6FEF7FD09B17}" destId="{DD9C8421-ACB9-48DE-830A-6C6033E7722F}" srcOrd="0" destOrd="0" presId="urn:microsoft.com/office/officeart/2005/8/layout/bProcess3"/>
    <dgm:cxn modelId="{F789F2A3-9CE3-40CB-9EE8-FAC2537F6FDF}" type="presParOf" srcId="{E3631C7C-817D-4EBD-AF34-42B15225E879}" destId="{E7054C8E-F125-411F-A7CC-EB73947C0921}" srcOrd="4" destOrd="0" presId="urn:microsoft.com/office/officeart/2005/8/layout/bProcess3"/>
    <dgm:cxn modelId="{BA954F91-28BA-4DE7-82A1-9BF120E2931E}" type="presParOf" srcId="{E3631C7C-817D-4EBD-AF34-42B15225E879}" destId="{7EB9AEEB-70EF-47A8-A5FC-F869DC7EFF37}" srcOrd="5" destOrd="0" presId="urn:microsoft.com/office/officeart/2005/8/layout/bProcess3"/>
    <dgm:cxn modelId="{9297B43A-28C7-4CAA-B4D3-FCA83B5B4590}" type="presParOf" srcId="{7EB9AEEB-70EF-47A8-A5FC-F869DC7EFF37}" destId="{47224F67-593A-4D35-982E-5F4B21001D37}" srcOrd="0" destOrd="0" presId="urn:microsoft.com/office/officeart/2005/8/layout/bProcess3"/>
    <dgm:cxn modelId="{8D5EB91A-47B0-4600-BC48-A4C3E4045258}" type="presParOf" srcId="{E3631C7C-817D-4EBD-AF34-42B15225E879}" destId="{E691DFD7-F81C-4564-94A9-07FE43DAD0F1}" srcOrd="6" destOrd="0" presId="urn:microsoft.com/office/officeart/2005/8/layout/bProcess3"/>
    <dgm:cxn modelId="{61956D73-C3B3-40B4-9E17-1D8EDC4BEA01}" type="presParOf" srcId="{E3631C7C-817D-4EBD-AF34-42B15225E879}" destId="{901E577F-E35B-49DD-933A-C32E869F5489}" srcOrd="7" destOrd="0" presId="urn:microsoft.com/office/officeart/2005/8/layout/bProcess3"/>
    <dgm:cxn modelId="{C1427EAA-54D4-471A-96E6-52913162F9E6}" type="presParOf" srcId="{901E577F-E35B-49DD-933A-C32E869F5489}" destId="{FE18236B-4001-4F5F-B6C4-C64BFFDD3087}" srcOrd="0" destOrd="0" presId="urn:microsoft.com/office/officeart/2005/8/layout/bProcess3"/>
    <dgm:cxn modelId="{6AC44CC0-0927-49F2-A36B-A43BE9115274}" type="presParOf" srcId="{E3631C7C-817D-4EBD-AF34-42B15225E879}" destId="{68036D82-6815-4255-BDA8-E1CD3ACF2ED2}" srcOrd="8" destOrd="0" presId="urn:microsoft.com/office/officeart/2005/8/layout/bProcess3"/>
    <dgm:cxn modelId="{2E17122B-F6B7-4F4B-8743-99133AEC319C}" type="presParOf" srcId="{E3631C7C-817D-4EBD-AF34-42B15225E879}" destId="{51EF30B2-A27A-45F1-A105-AA520D837841}" srcOrd="9" destOrd="0" presId="urn:microsoft.com/office/officeart/2005/8/layout/bProcess3"/>
    <dgm:cxn modelId="{FF3F871A-011E-4B60-B574-93EE42DDA34A}" type="presParOf" srcId="{51EF30B2-A27A-45F1-A105-AA520D837841}" destId="{8B6E78DF-CC12-4257-9DD9-047364D31CCE}" srcOrd="0" destOrd="0" presId="urn:microsoft.com/office/officeart/2005/8/layout/bProcess3"/>
    <dgm:cxn modelId="{EA60DA17-8910-4C2B-936D-F2BB0E99C23C}" type="presParOf" srcId="{E3631C7C-817D-4EBD-AF34-42B15225E879}" destId="{ED46BF3E-6EC2-413D-AF60-7C2663E514BE}" srcOrd="10" destOrd="0" presId="urn:microsoft.com/office/officeart/2005/8/layout/bProcess3"/>
    <dgm:cxn modelId="{3EC36FA0-9748-4E60-9DEC-CDF862F78724}" type="presParOf" srcId="{E3631C7C-817D-4EBD-AF34-42B15225E879}" destId="{DDB6E68D-3A85-466F-B036-385FBCA10D74}" srcOrd="11" destOrd="0" presId="urn:microsoft.com/office/officeart/2005/8/layout/bProcess3"/>
    <dgm:cxn modelId="{77687C8F-EB0A-4692-879F-4371ACACE4F0}" type="presParOf" srcId="{DDB6E68D-3A85-466F-B036-385FBCA10D74}" destId="{64B209AF-CEB3-46F4-899E-B0728EA7F2F1}" srcOrd="0" destOrd="0" presId="urn:microsoft.com/office/officeart/2005/8/layout/bProcess3"/>
    <dgm:cxn modelId="{64FC12BE-D67F-48A2-AD22-AC8E07A8EE70}" type="presParOf" srcId="{E3631C7C-817D-4EBD-AF34-42B15225E879}" destId="{3C5CEA25-BEA8-427D-924E-EF932042D997}" srcOrd="12" destOrd="0" presId="urn:microsoft.com/office/officeart/2005/8/layout/bProcess3"/>
    <dgm:cxn modelId="{886D2495-D334-460E-8F85-14EC17B0D9F4}" type="presParOf" srcId="{E3631C7C-817D-4EBD-AF34-42B15225E879}" destId="{E29E714D-FA4C-4ADE-94A2-2676AE5F79AE}" srcOrd="13" destOrd="0" presId="urn:microsoft.com/office/officeart/2005/8/layout/bProcess3"/>
    <dgm:cxn modelId="{AC4895EB-D2FE-4D89-8B71-9F74A8B5CE4E}" type="presParOf" srcId="{E29E714D-FA4C-4ADE-94A2-2676AE5F79AE}" destId="{F1CC62E1-81B9-403A-8B21-7D490BF7BFAE}" srcOrd="0" destOrd="0" presId="urn:microsoft.com/office/officeart/2005/8/layout/bProcess3"/>
    <dgm:cxn modelId="{01D0F292-C5EB-4ED7-B563-DF8E535EB08F}" type="presParOf" srcId="{E3631C7C-817D-4EBD-AF34-42B15225E879}" destId="{C5910CDE-638A-4787-AB0C-F6140AD2345C}" srcOrd="14"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2BD2F9-5CA9-46C2-B7CC-12099466220A}"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dgm:pt modelId="{725BA30B-72B9-4E42-94A7-202AC9028FE9}">
      <dgm:prSet phldrT="[Text]" phldr="0"/>
      <dgm:spPr/>
      <dgm:t>
        <a:bodyPr/>
        <a:lstStyle/>
        <a:p>
          <a:pPr rtl="0"/>
          <a:r>
            <a:rPr lang="en-US"/>
            <a:t>Requesting Falcon 9 launch data from Wikipedia</a:t>
          </a:r>
        </a:p>
      </dgm:t>
    </dgm:pt>
    <dgm:pt modelId="{F95F3CD3-7179-42DA-B564-AB3CA5489D75}" type="parTrans" cxnId="{D707060F-5C74-4704-9B9C-5AE4712D3D31}">
      <dgm:prSet/>
      <dgm:spPr/>
      <dgm:t>
        <a:bodyPr/>
        <a:lstStyle/>
        <a:p>
          <a:endParaRPr lang="en-US"/>
        </a:p>
      </dgm:t>
    </dgm:pt>
    <dgm:pt modelId="{723A56B5-AF2D-497F-845F-AD79294855C0}" type="sibTrans" cxnId="{D707060F-5C74-4704-9B9C-5AE4712D3D31}">
      <dgm:prSet/>
      <dgm:spPr/>
      <dgm:t>
        <a:bodyPr/>
        <a:lstStyle/>
        <a:p>
          <a:endParaRPr lang="en-US"/>
        </a:p>
      </dgm:t>
    </dgm:pt>
    <dgm:pt modelId="{6C2893BD-844D-48CB-80EF-F2F1D51AACA9}">
      <dgm:prSet phldrT="[Text]" phldr="0"/>
      <dgm:spPr/>
      <dgm:t>
        <a:bodyPr/>
        <a:lstStyle/>
        <a:p>
          <a:pPr rtl="0"/>
          <a:r>
            <a:rPr lang="en-US"/>
            <a:t>Creating a BeautifulSoup object from the HTML response</a:t>
          </a:r>
        </a:p>
      </dgm:t>
    </dgm:pt>
    <dgm:pt modelId="{17F4B652-4826-4DF2-8E35-059D62896B43}" type="parTrans" cxnId="{886BD1E8-081E-4158-91A3-87D4E6D35322}">
      <dgm:prSet/>
      <dgm:spPr/>
      <dgm:t>
        <a:bodyPr/>
        <a:lstStyle/>
        <a:p>
          <a:endParaRPr lang="en-US"/>
        </a:p>
      </dgm:t>
    </dgm:pt>
    <dgm:pt modelId="{372A4FCD-6530-4C80-86B9-F97FA1F0451E}" type="sibTrans" cxnId="{886BD1E8-081E-4158-91A3-87D4E6D35322}">
      <dgm:prSet/>
      <dgm:spPr/>
      <dgm:t>
        <a:bodyPr/>
        <a:lstStyle/>
        <a:p>
          <a:endParaRPr lang="en-US"/>
        </a:p>
      </dgm:t>
    </dgm:pt>
    <dgm:pt modelId="{E14D3EA5-1E50-404A-A142-199E691EEE92}">
      <dgm:prSet phldrT="[Text]" phldr="0"/>
      <dgm:spPr/>
      <dgm:t>
        <a:bodyPr/>
        <a:lstStyle/>
        <a:p>
          <a:pPr rtl="0"/>
          <a:r>
            <a:rPr lang="en-US"/>
            <a:t>Extracting all column names from the HTML table header</a:t>
          </a:r>
        </a:p>
      </dgm:t>
    </dgm:pt>
    <dgm:pt modelId="{AB98EC64-2848-48DE-9DCB-F4B21E336BCC}" type="parTrans" cxnId="{FDC111F4-263E-4963-8BFA-D1D75BD8102D}">
      <dgm:prSet/>
      <dgm:spPr/>
      <dgm:t>
        <a:bodyPr/>
        <a:lstStyle/>
        <a:p>
          <a:endParaRPr lang="en-US"/>
        </a:p>
      </dgm:t>
    </dgm:pt>
    <dgm:pt modelId="{E0C61C60-2A21-4096-9BEE-CC8C3383E41F}" type="sibTrans" cxnId="{FDC111F4-263E-4963-8BFA-D1D75BD8102D}">
      <dgm:prSet/>
      <dgm:spPr/>
      <dgm:t>
        <a:bodyPr/>
        <a:lstStyle/>
        <a:p>
          <a:endParaRPr lang="en-US"/>
        </a:p>
      </dgm:t>
    </dgm:pt>
    <dgm:pt modelId="{660DFC7D-E8EF-429A-9E35-6A9B85E949ED}">
      <dgm:prSet phldrT="[Text]" phldr="0"/>
      <dgm:spPr/>
      <dgm:t>
        <a:bodyPr/>
        <a:lstStyle/>
        <a:p>
          <a:pPr rtl="0"/>
          <a:r>
            <a:rPr lang="en-US"/>
            <a:t>Collecting the data by parsing HTML tables</a:t>
          </a:r>
        </a:p>
      </dgm:t>
    </dgm:pt>
    <dgm:pt modelId="{CAEB8774-4528-4B5A-8FFD-DFBD2A4F070E}" type="parTrans" cxnId="{203C8204-EB97-4FF4-801C-BA53D2E5DE49}">
      <dgm:prSet/>
      <dgm:spPr/>
      <dgm:t>
        <a:bodyPr/>
        <a:lstStyle/>
        <a:p>
          <a:endParaRPr lang="en-US"/>
        </a:p>
      </dgm:t>
    </dgm:pt>
    <dgm:pt modelId="{97367048-6125-4D71-BB68-728B315402D5}" type="sibTrans" cxnId="{203C8204-EB97-4FF4-801C-BA53D2E5DE49}">
      <dgm:prSet/>
      <dgm:spPr/>
      <dgm:t>
        <a:bodyPr/>
        <a:lstStyle/>
        <a:p>
          <a:endParaRPr lang="en-US"/>
        </a:p>
      </dgm:t>
    </dgm:pt>
    <dgm:pt modelId="{8A172097-BB45-4051-B7B9-5D38D3D59F11}">
      <dgm:prSet phldrT="[Text]" phldr="0"/>
      <dgm:spPr/>
      <dgm:t>
        <a:bodyPr/>
        <a:lstStyle/>
        <a:p>
          <a:pPr rtl="0"/>
          <a:r>
            <a:rPr lang="en-US"/>
            <a:t>Constructing data we have obtained into a dictionary</a:t>
          </a:r>
        </a:p>
      </dgm:t>
    </dgm:pt>
    <dgm:pt modelId="{3589A0A2-E6ED-4B53-BE53-67FAFC3A15FB}" type="parTrans" cxnId="{FBD2508C-5713-4F79-BA0A-4C17AE140CA9}">
      <dgm:prSet/>
      <dgm:spPr/>
      <dgm:t>
        <a:bodyPr/>
        <a:lstStyle/>
        <a:p>
          <a:endParaRPr lang="en-US"/>
        </a:p>
      </dgm:t>
    </dgm:pt>
    <dgm:pt modelId="{BBB86A78-D99C-4955-960C-C831DB192B9F}" type="sibTrans" cxnId="{FBD2508C-5713-4F79-BA0A-4C17AE140CA9}">
      <dgm:prSet/>
      <dgm:spPr/>
      <dgm:t>
        <a:bodyPr/>
        <a:lstStyle/>
        <a:p>
          <a:endParaRPr lang="en-US"/>
        </a:p>
      </dgm:t>
    </dgm:pt>
    <dgm:pt modelId="{03C1BAD9-BA34-4B11-B879-1790CD05DF63}">
      <dgm:prSet phldr="0"/>
      <dgm:spPr/>
      <dgm:t>
        <a:bodyPr/>
        <a:lstStyle/>
        <a:p>
          <a:pPr rtl="0"/>
          <a:r>
            <a:rPr lang="en-US"/>
            <a:t>Creating a </a:t>
          </a:r>
          <a:r>
            <a:rPr lang="en-US" err="1"/>
            <a:t>dataframe</a:t>
          </a:r>
          <a:r>
            <a:rPr lang="en-US"/>
            <a:t> from dictionary</a:t>
          </a:r>
        </a:p>
      </dgm:t>
    </dgm:pt>
    <dgm:pt modelId="{9D8A95C2-666F-4F79-AE7E-6D7CA7601649}" type="parTrans" cxnId="{067474D7-272E-46ED-AB33-ECAE2FD7D2C8}">
      <dgm:prSet/>
      <dgm:spPr/>
    </dgm:pt>
    <dgm:pt modelId="{1F58D4F7-64B2-4204-ABEE-B0B63E862D2C}" type="sibTrans" cxnId="{067474D7-272E-46ED-AB33-ECAE2FD7D2C8}">
      <dgm:prSet/>
      <dgm:spPr/>
      <dgm:t>
        <a:bodyPr/>
        <a:lstStyle/>
        <a:p>
          <a:endParaRPr lang="en-US"/>
        </a:p>
      </dgm:t>
    </dgm:pt>
    <dgm:pt modelId="{8BB7256E-F302-490C-AEDB-46880E2652F1}">
      <dgm:prSet phldr="0"/>
      <dgm:spPr/>
      <dgm:t>
        <a:bodyPr/>
        <a:lstStyle/>
        <a:p>
          <a:pPr rtl="0"/>
          <a:r>
            <a:rPr lang="en-US"/>
            <a:t>Exporting the data to CSV</a:t>
          </a:r>
          <a:endParaRPr lang="en-US">
            <a:latin typeface="Calibri Light" panose="020F0302020204030204"/>
          </a:endParaRPr>
        </a:p>
      </dgm:t>
    </dgm:pt>
    <dgm:pt modelId="{3FC14630-F452-4721-8773-C9D3826A97E0}" type="parTrans" cxnId="{E766746A-8D90-41D4-B4FC-491133C489BD}">
      <dgm:prSet/>
      <dgm:spPr/>
    </dgm:pt>
    <dgm:pt modelId="{C3FF826F-A48F-4AF4-8350-CA32AEC4001C}" type="sibTrans" cxnId="{E766746A-8D90-41D4-B4FC-491133C489BD}">
      <dgm:prSet/>
      <dgm:spPr/>
      <dgm:t>
        <a:bodyPr/>
        <a:lstStyle/>
        <a:p>
          <a:endParaRPr lang="en-US"/>
        </a:p>
      </dgm:t>
    </dgm:pt>
    <dgm:pt modelId="{8B296137-D66B-49FA-A4D7-7868C759259A}" type="pres">
      <dgm:prSet presAssocID="{D22BD2F9-5CA9-46C2-B7CC-12099466220A}" presName="Name0" presStyleCnt="0">
        <dgm:presLayoutVars>
          <dgm:dir/>
          <dgm:resizeHandles val="exact"/>
        </dgm:presLayoutVars>
      </dgm:prSet>
      <dgm:spPr/>
    </dgm:pt>
    <dgm:pt modelId="{3E20DDBF-A7E2-48CD-86D1-0A611786DA9B}" type="pres">
      <dgm:prSet presAssocID="{725BA30B-72B9-4E42-94A7-202AC9028FE9}" presName="node" presStyleLbl="node1" presStyleIdx="0" presStyleCnt="7">
        <dgm:presLayoutVars>
          <dgm:bulletEnabled val="1"/>
        </dgm:presLayoutVars>
      </dgm:prSet>
      <dgm:spPr/>
    </dgm:pt>
    <dgm:pt modelId="{5EF20EDD-FE82-4DAA-83AF-161D4E88C3B7}" type="pres">
      <dgm:prSet presAssocID="{723A56B5-AF2D-497F-845F-AD79294855C0}" presName="sibTrans" presStyleLbl="sibTrans1D1" presStyleIdx="0" presStyleCnt="6"/>
      <dgm:spPr/>
    </dgm:pt>
    <dgm:pt modelId="{ED3EF8B3-46E0-43CA-BD86-B6790F915720}" type="pres">
      <dgm:prSet presAssocID="{723A56B5-AF2D-497F-845F-AD79294855C0}" presName="connectorText" presStyleLbl="sibTrans1D1" presStyleIdx="0" presStyleCnt="6"/>
      <dgm:spPr/>
    </dgm:pt>
    <dgm:pt modelId="{7796A22B-B1DE-488D-886F-369B43BBC533}" type="pres">
      <dgm:prSet presAssocID="{6C2893BD-844D-48CB-80EF-F2F1D51AACA9}" presName="node" presStyleLbl="node1" presStyleIdx="1" presStyleCnt="7">
        <dgm:presLayoutVars>
          <dgm:bulletEnabled val="1"/>
        </dgm:presLayoutVars>
      </dgm:prSet>
      <dgm:spPr/>
    </dgm:pt>
    <dgm:pt modelId="{6BC3E751-E369-4924-9F2D-1EEDABCA111D}" type="pres">
      <dgm:prSet presAssocID="{372A4FCD-6530-4C80-86B9-F97FA1F0451E}" presName="sibTrans" presStyleLbl="sibTrans1D1" presStyleIdx="1" presStyleCnt="6"/>
      <dgm:spPr/>
    </dgm:pt>
    <dgm:pt modelId="{009A1EBF-5E92-4942-9656-E947F9FDEFE6}" type="pres">
      <dgm:prSet presAssocID="{372A4FCD-6530-4C80-86B9-F97FA1F0451E}" presName="connectorText" presStyleLbl="sibTrans1D1" presStyleIdx="1" presStyleCnt="6"/>
      <dgm:spPr/>
    </dgm:pt>
    <dgm:pt modelId="{0A7BAFCA-578D-4CA5-BF3F-C5627B168DE9}" type="pres">
      <dgm:prSet presAssocID="{E14D3EA5-1E50-404A-A142-199E691EEE92}" presName="node" presStyleLbl="node1" presStyleIdx="2" presStyleCnt="7">
        <dgm:presLayoutVars>
          <dgm:bulletEnabled val="1"/>
        </dgm:presLayoutVars>
      </dgm:prSet>
      <dgm:spPr/>
    </dgm:pt>
    <dgm:pt modelId="{39B3E24A-0E2F-4D65-8ADC-7DB2ACD7A82E}" type="pres">
      <dgm:prSet presAssocID="{E0C61C60-2A21-4096-9BEE-CC8C3383E41F}" presName="sibTrans" presStyleLbl="sibTrans1D1" presStyleIdx="2" presStyleCnt="6"/>
      <dgm:spPr/>
    </dgm:pt>
    <dgm:pt modelId="{03E1F8E8-44CD-459B-9339-2E437CA34231}" type="pres">
      <dgm:prSet presAssocID="{E0C61C60-2A21-4096-9BEE-CC8C3383E41F}" presName="connectorText" presStyleLbl="sibTrans1D1" presStyleIdx="2" presStyleCnt="6"/>
      <dgm:spPr/>
    </dgm:pt>
    <dgm:pt modelId="{655C63D6-0D75-4FCD-95E6-61F19C8AF59B}" type="pres">
      <dgm:prSet presAssocID="{660DFC7D-E8EF-429A-9E35-6A9B85E949ED}" presName="node" presStyleLbl="node1" presStyleIdx="3" presStyleCnt="7">
        <dgm:presLayoutVars>
          <dgm:bulletEnabled val="1"/>
        </dgm:presLayoutVars>
      </dgm:prSet>
      <dgm:spPr/>
    </dgm:pt>
    <dgm:pt modelId="{C50F72AF-427E-4F7D-87A5-DAB7EE030C72}" type="pres">
      <dgm:prSet presAssocID="{97367048-6125-4D71-BB68-728B315402D5}" presName="sibTrans" presStyleLbl="sibTrans1D1" presStyleIdx="3" presStyleCnt="6"/>
      <dgm:spPr/>
    </dgm:pt>
    <dgm:pt modelId="{B85C5CBB-2190-4422-A1AD-9DA207D26922}" type="pres">
      <dgm:prSet presAssocID="{97367048-6125-4D71-BB68-728B315402D5}" presName="connectorText" presStyleLbl="sibTrans1D1" presStyleIdx="3" presStyleCnt="6"/>
      <dgm:spPr/>
    </dgm:pt>
    <dgm:pt modelId="{4BECA760-08DF-4214-BFA2-D8A53AEFC2BA}" type="pres">
      <dgm:prSet presAssocID="{8A172097-BB45-4051-B7B9-5D38D3D59F11}" presName="node" presStyleLbl="node1" presStyleIdx="4" presStyleCnt="7">
        <dgm:presLayoutVars>
          <dgm:bulletEnabled val="1"/>
        </dgm:presLayoutVars>
      </dgm:prSet>
      <dgm:spPr/>
    </dgm:pt>
    <dgm:pt modelId="{6B3859B5-29BB-4DC8-8EC1-3F460575D18D}" type="pres">
      <dgm:prSet presAssocID="{BBB86A78-D99C-4955-960C-C831DB192B9F}" presName="sibTrans" presStyleLbl="sibTrans1D1" presStyleIdx="4" presStyleCnt="6"/>
      <dgm:spPr/>
    </dgm:pt>
    <dgm:pt modelId="{96486177-EF96-48FE-BDE8-DFB933D86FE3}" type="pres">
      <dgm:prSet presAssocID="{BBB86A78-D99C-4955-960C-C831DB192B9F}" presName="connectorText" presStyleLbl="sibTrans1D1" presStyleIdx="4" presStyleCnt="6"/>
      <dgm:spPr/>
    </dgm:pt>
    <dgm:pt modelId="{21B4DC55-5AA5-4227-848A-5A67A234AB43}" type="pres">
      <dgm:prSet presAssocID="{03C1BAD9-BA34-4B11-B879-1790CD05DF63}" presName="node" presStyleLbl="node1" presStyleIdx="5" presStyleCnt="7">
        <dgm:presLayoutVars>
          <dgm:bulletEnabled val="1"/>
        </dgm:presLayoutVars>
      </dgm:prSet>
      <dgm:spPr/>
    </dgm:pt>
    <dgm:pt modelId="{DD8C8891-8EFB-4433-AB0A-63E3CD06B404}" type="pres">
      <dgm:prSet presAssocID="{1F58D4F7-64B2-4204-ABEE-B0B63E862D2C}" presName="sibTrans" presStyleLbl="sibTrans1D1" presStyleIdx="5" presStyleCnt="6"/>
      <dgm:spPr/>
    </dgm:pt>
    <dgm:pt modelId="{98F1CB07-69AB-49C3-B054-E1F4E228D143}" type="pres">
      <dgm:prSet presAssocID="{1F58D4F7-64B2-4204-ABEE-B0B63E862D2C}" presName="connectorText" presStyleLbl="sibTrans1D1" presStyleIdx="5" presStyleCnt="6"/>
      <dgm:spPr/>
    </dgm:pt>
    <dgm:pt modelId="{561B6298-93F2-417E-87C1-AB4AB575640D}" type="pres">
      <dgm:prSet presAssocID="{8BB7256E-F302-490C-AEDB-46880E2652F1}" presName="node" presStyleLbl="node1" presStyleIdx="6" presStyleCnt="7">
        <dgm:presLayoutVars>
          <dgm:bulletEnabled val="1"/>
        </dgm:presLayoutVars>
      </dgm:prSet>
      <dgm:spPr/>
    </dgm:pt>
  </dgm:ptLst>
  <dgm:cxnLst>
    <dgm:cxn modelId="{CF0F6001-B25C-434A-BCCF-836B16DF66E6}" type="presOf" srcId="{E14D3EA5-1E50-404A-A142-199E691EEE92}" destId="{0A7BAFCA-578D-4CA5-BF3F-C5627B168DE9}" srcOrd="0" destOrd="0" presId="urn:microsoft.com/office/officeart/2005/8/layout/bProcess3"/>
    <dgm:cxn modelId="{203C8204-EB97-4FF4-801C-BA53D2E5DE49}" srcId="{D22BD2F9-5CA9-46C2-B7CC-12099466220A}" destId="{660DFC7D-E8EF-429A-9E35-6A9B85E949ED}" srcOrd="3" destOrd="0" parTransId="{CAEB8774-4528-4B5A-8FFD-DFBD2A4F070E}" sibTransId="{97367048-6125-4D71-BB68-728B315402D5}"/>
    <dgm:cxn modelId="{F1A88407-8951-40A6-85C1-45427FC701DF}" type="presOf" srcId="{D22BD2F9-5CA9-46C2-B7CC-12099466220A}" destId="{8B296137-D66B-49FA-A4D7-7868C759259A}" srcOrd="0" destOrd="0" presId="urn:microsoft.com/office/officeart/2005/8/layout/bProcess3"/>
    <dgm:cxn modelId="{D707060F-5C74-4704-9B9C-5AE4712D3D31}" srcId="{D22BD2F9-5CA9-46C2-B7CC-12099466220A}" destId="{725BA30B-72B9-4E42-94A7-202AC9028FE9}" srcOrd="0" destOrd="0" parTransId="{F95F3CD3-7179-42DA-B564-AB3CA5489D75}" sibTransId="{723A56B5-AF2D-497F-845F-AD79294855C0}"/>
    <dgm:cxn modelId="{BE1D6720-90B4-413B-9C1B-8F88324DCF11}" type="presOf" srcId="{8BB7256E-F302-490C-AEDB-46880E2652F1}" destId="{561B6298-93F2-417E-87C1-AB4AB575640D}" srcOrd="0" destOrd="0" presId="urn:microsoft.com/office/officeart/2005/8/layout/bProcess3"/>
    <dgm:cxn modelId="{F8532F2B-4684-481E-9B7B-167FCC3F497D}" type="presOf" srcId="{372A4FCD-6530-4C80-86B9-F97FA1F0451E}" destId="{009A1EBF-5E92-4942-9656-E947F9FDEFE6}" srcOrd="1" destOrd="0" presId="urn:microsoft.com/office/officeart/2005/8/layout/bProcess3"/>
    <dgm:cxn modelId="{AD152A5F-ECF4-4D6B-9D49-86AA0A034E46}" type="presOf" srcId="{6C2893BD-844D-48CB-80EF-F2F1D51AACA9}" destId="{7796A22B-B1DE-488D-886F-369B43BBC533}" srcOrd="0" destOrd="0" presId="urn:microsoft.com/office/officeart/2005/8/layout/bProcess3"/>
    <dgm:cxn modelId="{9F962B47-5D33-4330-86CC-24998D2D5A48}" type="presOf" srcId="{E0C61C60-2A21-4096-9BEE-CC8C3383E41F}" destId="{39B3E24A-0E2F-4D65-8ADC-7DB2ACD7A82E}" srcOrd="0" destOrd="0" presId="urn:microsoft.com/office/officeart/2005/8/layout/bProcess3"/>
    <dgm:cxn modelId="{85748848-8EEB-4A32-B525-F498F6017F82}" type="presOf" srcId="{1F58D4F7-64B2-4204-ABEE-B0B63E862D2C}" destId="{98F1CB07-69AB-49C3-B054-E1F4E228D143}" srcOrd="1" destOrd="0" presId="urn:microsoft.com/office/officeart/2005/8/layout/bProcess3"/>
    <dgm:cxn modelId="{E766746A-8D90-41D4-B4FC-491133C489BD}" srcId="{D22BD2F9-5CA9-46C2-B7CC-12099466220A}" destId="{8BB7256E-F302-490C-AEDB-46880E2652F1}" srcOrd="6" destOrd="0" parTransId="{3FC14630-F452-4721-8773-C9D3826A97E0}" sibTransId="{C3FF826F-A48F-4AF4-8350-CA32AEC4001C}"/>
    <dgm:cxn modelId="{17713A4D-D6D7-48FE-9D41-EEB97156D1F1}" type="presOf" srcId="{8A172097-BB45-4051-B7B9-5D38D3D59F11}" destId="{4BECA760-08DF-4214-BFA2-D8A53AEFC2BA}" srcOrd="0" destOrd="0" presId="urn:microsoft.com/office/officeart/2005/8/layout/bProcess3"/>
    <dgm:cxn modelId="{E6264C79-ECF1-481E-B066-34EE4110303A}" type="presOf" srcId="{723A56B5-AF2D-497F-845F-AD79294855C0}" destId="{ED3EF8B3-46E0-43CA-BD86-B6790F915720}" srcOrd="1" destOrd="0" presId="urn:microsoft.com/office/officeart/2005/8/layout/bProcess3"/>
    <dgm:cxn modelId="{8365D488-23DC-41D0-A170-3FDF7AD4F0A9}" type="presOf" srcId="{BBB86A78-D99C-4955-960C-C831DB192B9F}" destId="{6B3859B5-29BB-4DC8-8EC1-3F460575D18D}" srcOrd="0" destOrd="0" presId="urn:microsoft.com/office/officeart/2005/8/layout/bProcess3"/>
    <dgm:cxn modelId="{FBD2508C-5713-4F79-BA0A-4C17AE140CA9}" srcId="{D22BD2F9-5CA9-46C2-B7CC-12099466220A}" destId="{8A172097-BB45-4051-B7B9-5D38D3D59F11}" srcOrd="4" destOrd="0" parTransId="{3589A0A2-E6ED-4B53-BE53-67FAFC3A15FB}" sibTransId="{BBB86A78-D99C-4955-960C-C831DB192B9F}"/>
    <dgm:cxn modelId="{0C3C948E-5306-4B2C-870D-B160B5E068EF}" type="presOf" srcId="{BBB86A78-D99C-4955-960C-C831DB192B9F}" destId="{96486177-EF96-48FE-BDE8-DFB933D86FE3}" srcOrd="1" destOrd="0" presId="urn:microsoft.com/office/officeart/2005/8/layout/bProcess3"/>
    <dgm:cxn modelId="{A05D0D96-BE1D-4E77-944E-6D7A0472B0C8}" type="presOf" srcId="{723A56B5-AF2D-497F-845F-AD79294855C0}" destId="{5EF20EDD-FE82-4DAA-83AF-161D4E88C3B7}" srcOrd="0" destOrd="0" presId="urn:microsoft.com/office/officeart/2005/8/layout/bProcess3"/>
    <dgm:cxn modelId="{B41D9398-A4B1-40F8-8A91-9F0A0D7A6277}" type="presOf" srcId="{E0C61C60-2A21-4096-9BEE-CC8C3383E41F}" destId="{03E1F8E8-44CD-459B-9339-2E437CA34231}" srcOrd="1" destOrd="0" presId="urn:microsoft.com/office/officeart/2005/8/layout/bProcess3"/>
    <dgm:cxn modelId="{B0B3A89A-7F67-45ED-B813-8E6AE4816683}" type="presOf" srcId="{03C1BAD9-BA34-4B11-B879-1790CD05DF63}" destId="{21B4DC55-5AA5-4227-848A-5A67A234AB43}" srcOrd="0" destOrd="0" presId="urn:microsoft.com/office/officeart/2005/8/layout/bProcess3"/>
    <dgm:cxn modelId="{D5B820A3-1C54-4ED2-8C2A-329697698E77}" type="presOf" srcId="{97367048-6125-4D71-BB68-728B315402D5}" destId="{B85C5CBB-2190-4422-A1AD-9DA207D26922}" srcOrd="1" destOrd="0" presId="urn:microsoft.com/office/officeart/2005/8/layout/bProcess3"/>
    <dgm:cxn modelId="{FA32ADB5-D4BD-46CB-85D3-857C6C4EB0D1}" type="presOf" srcId="{372A4FCD-6530-4C80-86B9-F97FA1F0451E}" destId="{6BC3E751-E369-4924-9F2D-1EEDABCA111D}" srcOrd="0" destOrd="0" presId="urn:microsoft.com/office/officeart/2005/8/layout/bProcess3"/>
    <dgm:cxn modelId="{067474D7-272E-46ED-AB33-ECAE2FD7D2C8}" srcId="{D22BD2F9-5CA9-46C2-B7CC-12099466220A}" destId="{03C1BAD9-BA34-4B11-B879-1790CD05DF63}" srcOrd="5" destOrd="0" parTransId="{9D8A95C2-666F-4F79-AE7E-6D7CA7601649}" sibTransId="{1F58D4F7-64B2-4204-ABEE-B0B63E862D2C}"/>
    <dgm:cxn modelId="{C05A1AE5-B0B9-4543-8477-A56CF69EAC2F}" type="presOf" srcId="{660DFC7D-E8EF-429A-9E35-6A9B85E949ED}" destId="{655C63D6-0D75-4FCD-95E6-61F19C8AF59B}" srcOrd="0" destOrd="0" presId="urn:microsoft.com/office/officeart/2005/8/layout/bProcess3"/>
    <dgm:cxn modelId="{886BD1E8-081E-4158-91A3-87D4E6D35322}" srcId="{D22BD2F9-5CA9-46C2-B7CC-12099466220A}" destId="{6C2893BD-844D-48CB-80EF-F2F1D51AACA9}" srcOrd="1" destOrd="0" parTransId="{17F4B652-4826-4DF2-8E35-059D62896B43}" sibTransId="{372A4FCD-6530-4C80-86B9-F97FA1F0451E}"/>
    <dgm:cxn modelId="{B2EA65F3-94EA-4B98-B944-66933C51BF67}" type="presOf" srcId="{725BA30B-72B9-4E42-94A7-202AC9028FE9}" destId="{3E20DDBF-A7E2-48CD-86D1-0A611786DA9B}" srcOrd="0" destOrd="0" presId="urn:microsoft.com/office/officeart/2005/8/layout/bProcess3"/>
    <dgm:cxn modelId="{FDC111F4-263E-4963-8BFA-D1D75BD8102D}" srcId="{D22BD2F9-5CA9-46C2-B7CC-12099466220A}" destId="{E14D3EA5-1E50-404A-A142-199E691EEE92}" srcOrd="2" destOrd="0" parTransId="{AB98EC64-2848-48DE-9DCB-F4B21E336BCC}" sibTransId="{E0C61C60-2A21-4096-9BEE-CC8C3383E41F}"/>
    <dgm:cxn modelId="{74F25EFB-10BB-4043-BD2B-727A805F901C}" type="presOf" srcId="{1F58D4F7-64B2-4204-ABEE-B0B63E862D2C}" destId="{DD8C8891-8EFB-4433-AB0A-63E3CD06B404}" srcOrd="0" destOrd="0" presId="urn:microsoft.com/office/officeart/2005/8/layout/bProcess3"/>
    <dgm:cxn modelId="{448ADBFB-DF7A-45B5-A20A-642F0782C991}" type="presOf" srcId="{97367048-6125-4D71-BB68-728B315402D5}" destId="{C50F72AF-427E-4F7D-87A5-DAB7EE030C72}" srcOrd="0" destOrd="0" presId="urn:microsoft.com/office/officeart/2005/8/layout/bProcess3"/>
    <dgm:cxn modelId="{82DF1CA1-59F1-4FA2-B0B5-D6B59D9172B9}" type="presParOf" srcId="{8B296137-D66B-49FA-A4D7-7868C759259A}" destId="{3E20DDBF-A7E2-48CD-86D1-0A611786DA9B}" srcOrd="0" destOrd="0" presId="urn:microsoft.com/office/officeart/2005/8/layout/bProcess3"/>
    <dgm:cxn modelId="{53F3D757-8BB9-4DDF-BF13-1DF726D92D67}" type="presParOf" srcId="{8B296137-D66B-49FA-A4D7-7868C759259A}" destId="{5EF20EDD-FE82-4DAA-83AF-161D4E88C3B7}" srcOrd="1" destOrd="0" presId="urn:microsoft.com/office/officeart/2005/8/layout/bProcess3"/>
    <dgm:cxn modelId="{BAEB7477-FCBE-42C5-A3F7-2C02DA61280D}" type="presParOf" srcId="{5EF20EDD-FE82-4DAA-83AF-161D4E88C3B7}" destId="{ED3EF8B3-46E0-43CA-BD86-B6790F915720}" srcOrd="0" destOrd="0" presId="urn:microsoft.com/office/officeart/2005/8/layout/bProcess3"/>
    <dgm:cxn modelId="{974FFD7E-6DDB-4CBA-9EDD-6CDA9B215A43}" type="presParOf" srcId="{8B296137-D66B-49FA-A4D7-7868C759259A}" destId="{7796A22B-B1DE-488D-886F-369B43BBC533}" srcOrd="2" destOrd="0" presId="urn:microsoft.com/office/officeart/2005/8/layout/bProcess3"/>
    <dgm:cxn modelId="{213DE0D7-D5AB-4923-A456-2DEEB997EFFE}" type="presParOf" srcId="{8B296137-D66B-49FA-A4D7-7868C759259A}" destId="{6BC3E751-E369-4924-9F2D-1EEDABCA111D}" srcOrd="3" destOrd="0" presId="urn:microsoft.com/office/officeart/2005/8/layout/bProcess3"/>
    <dgm:cxn modelId="{F312B353-9609-4073-B76D-0709E0984883}" type="presParOf" srcId="{6BC3E751-E369-4924-9F2D-1EEDABCA111D}" destId="{009A1EBF-5E92-4942-9656-E947F9FDEFE6}" srcOrd="0" destOrd="0" presId="urn:microsoft.com/office/officeart/2005/8/layout/bProcess3"/>
    <dgm:cxn modelId="{8DBB96CB-2C68-46B5-823E-55BB20706AE0}" type="presParOf" srcId="{8B296137-D66B-49FA-A4D7-7868C759259A}" destId="{0A7BAFCA-578D-4CA5-BF3F-C5627B168DE9}" srcOrd="4" destOrd="0" presId="urn:microsoft.com/office/officeart/2005/8/layout/bProcess3"/>
    <dgm:cxn modelId="{2295CE2A-2731-4FAD-8150-019CCCE4D825}" type="presParOf" srcId="{8B296137-D66B-49FA-A4D7-7868C759259A}" destId="{39B3E24A-0E2F-4D65-8ADC-7DB2ACD7A82E}" srcOrd="5" destOrd="0" presId="urn:microsoft.com/office/officeart/2005/8/layout/bProcess3"/>
    <dgm:cxn modelId="{DF37CF46-900A-4335-AF0A-F844BE3EF63D}" type="presParOf" srcId="{39B3E24A-0E2F-4D65-8ADC-7DB2ACD7A82E}" destId="{03E1F8E8-44CD-459B-9339-2E437CA34231}" srcOrd="0" destOrd="0" presId="urn:microsoft.com/office/officeart/2005/8/layout/bProcess3"/>
    <dgm:cxn modelId="{BCFC7193-10BF-4152-8A9E-8971D8EF87BA}" type="presParOf" srcId="{8B296137-D66B-49FA-A4D7-7868C759259A}" destId="{655C63D6-0D75-4FCD-95E6-61F19C8AF59B}" srcOrd="6" destOrd="0" presId="urn:microsoft.com/office/officeart/2005/8/layout/bProcess3"/>
    <dgm:cxn modelId="{5D91BDDE-7035-4FA4-A20F-B8FD3F4C49BA}" type="presParOf" srcId="{8B296137-D66B-49FA-A4D7-7868C759259A}" destId="{C50F72AF-427E-4F7D-87A5-DAB7EE030C72}" srcOrd="7" destOrd="0" presId="urn:microsoft.com/office/officeart/2005/8/layout/bProcess3"/>
    <dgm:cxn modelId="{DF981302-43CF-4B07-B3D9-87EE5538C5CD}" type="presParOf" srcId="{C50F72AF-427E-4F7D-87A5-DAB7EE030C72}" destId="{B85C5CBB-2190-4422-A1AD-9DA207D26922}" srcOrd="0" destOrd="0" presId="urn:microsoft.com/office/officeart/2005/8/layout/bProcess3"/>
    <dgm:cxn modelId="{593F5248-5706-4E0D-BAD2-C2DFF1E56586}" type="presParOf" srcId="{8B296137-D66B-49FA-A4D7-7868C759259A}" destId="{4BECA760-08DF-4214-BFA2-D8A53AEFC2BA}" srcOrd="8" destOrd="0" presId="urn:microsoft.com/office/officeart/2005/8/layout/bProcess3"/>
    <dgm:cxn modelId="{5597DB8A-0C48-4E00-BEA4-4303E2E436EA}" type="presParOf" srcId="{8B296137-D66B-49FA-A4D7-7868C759259A}" destId="{6B3859B5-29BB-4DC8-8EC1-3F460575D18D}" srcOrd="9" destOrd="0" presId="urn:microsoft.com/office/officeart/2005/8/layout/bProcess3"/>
    <dgm:cxn modelId="{8A74D848-E53E-4EA2-B531-8FA186F7B533}" type="presParOf" srcId="{6B3859B5-29BB-4DC8-8EC1-3F460575D18D}" destId="{96486177-EF96-48FE-BDE8-DFB933D86FE3}" srcOrd="0" destOrd="0" presId="urn:microsoft.com/office/officeart/2005/8/layout/bProcess3"/>
    <dgm:cxn modelId="{A2CC4FB0-3D28-4839-9DDC-9E4CB263D548}" type="presParOf" srcId="{8B296137-D66B-49FA-A4D7-7868C759259A}" destId="{21B4DC55-5AA5-4227-848A-5A67A234AB43}" srcOrd="10" destOrd="0" presId="urn:microsoft.com/office/officeart/2005/8/layout/bProcess3"/>
    <dgm:cxn modelId="{D0BFD5BA-2221-4CEA-B59B-DDE8A9B87A83}" type="presParOf" srcId="{8B296137-D66B-49FA-A4D7-7868C759259A}" destId="{DD8C8891-8EFB-4433-AB0A-63E3CD06B404}" srcOrd="11" destOrd="0" presId="urn:microsoft.com/office/officeart/2005/8/layout/bProcess3"/>
    <dgm:cxn modelId="{FFD27A86-BA4E-4351-9D38-67F5ADBF8BC4}" type="presParOf" srcId="{DD8C8891-8EFB-4433-AB0A-63E3CD06B404}" destId="{98F1CB07-69AB-49C3-B054-E1F4E228D143}" srcOrd="0" destOrd="0" presId="urn:microsoft.com/office/officeart/2005/8/layout/bProcess3"/>
    <dgm:cxn modelId="{2CFB2F73-7E45-4C86-939F-0009754AF558}" type="presParOf" srcId="{8B296137-D66B-49FA-A4D7-7868C759259A}" destId="{561B6298-93F2-417E-87C1-AB4AB575640D}" srcOrd="12"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DFA21E-26CE-4AB1-8D47-E5C185E3703E}"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US"/>
        </a:p>
      </dgm:t>
    </dgm:pt>
    <dgm:pt modelId="{3A4578EB-8878-4C94-B8F3-C60FB6614EA0}">
      <dgm:prSet phldrT="[Text]" phldr="0"/>
      <dgm:spPr/>
      <dgm:t>
        <a:bodyPr/>
        <a:lstStyle/>
        <a:p>
          <a:pPr rtl="0"/>
          <a:r>
            <a:rPr lang="en-US"/>
            <a:t>Creating a NumPy array from the column “Class” in data</a:t>
          </a:r>
        </a:p>
      </dgm:t>
    </dgm:pt>
    <dgm:pt modelId="{70855A42-9588-48AE-AE40-2F28C273DBB9}" type="parTrans" cxnId="{01B58E19-E254-4230-BAED-3DC2F27A1978}">
      <dgm:prSet/>
      <dgm:spPr/>
      <dgm:t>
        <a:bodyPr/>
        <a:lstStyle/>
        <a:p>
          <a:endParaRPr lang="en-US"/>
        </a:p>
      </dgm:t>
    </dgm:pt>
    <dgm:pt modelId="{E9EB3561-1CE4-428A-AF57-AE27A12E9446}" type="sibTrans" cxnId="{01B58E19-E254-4230-BAED-3DC2F27A1978}">
      <dgm:prSet/>
      <dgm:spPr/>
      <dgm:t>
        <a:bodyPr/>
        <a:lstStyle/>
        <a:p>
          <a:endParaRPr lang="en-US"/>
        </a:p>
      </dgm:t>
    </dgm:pt>
    <dgm:pt modelId="{AF2100E3-85B2-4E97-A0EA-64749C607815}">
      <dgm:prSet phldrT="[Text]" phldr="0"/>
      <dgm:spPr/>
      <dgm:t>
        <a:bodyPr/>
        <a:lstStyle/>
        <a:p>
          <a:pPr rtl="0"/>
          <a:r>
            <a:rPr lang="en-US"/>
            <a:t>Standardizing the data with </a:t>
          </a:r>
          <a:r>
            <a:rPr lang="en-US" err="1"/>
            <a:t>StandardScaler</a:t>
          </a:r>
          <a:r>
            <a:rPr lang="en-US"/>
            <a:t>, then fitting and transforming it</a:t>
          </a:r>
        </a:p>
      </dgm:t>
    </dgm:pt>
    <dgm:pt modelId="{3D9F7279-ABA4-455F-9E8E-5B45B20EECB7}" type="parTrans" cxnId="{FB71264D-1800-4E1D-8682-E11BAD613FFA}">
      <dgm:prSet/>
      <dgm:spPr/>
      <dgm:t>
        <a:bodyPr/>
        <a:lstStyle/>
        <a:p>
          <a:endParaRPr lang="en-US"/>
        </a:p>
      </dgm:t>
    </dgm:pt>
    <dgm:pt modelId="{CEF5D57A-1844-45EE-A649-C918FC956CA9}" type="sibTrans" cxnId="{FB71264D-1800-4E1D-8682-E11BAD613FFA}">
      <dgm:prSet/>
      <dgm:spPr/>
      <dgm:t>
        <a:bodyPr/>
        <a:lstStyle/>
        <a:p>
          <a:endParaRPr lang="en-US"/>
        </a:p>
      </dgm:t>
    </dgm:pt>
    <dgm:pt modelId="{C1CEE7CB-75E3-4165-808D-01D4834179FD}">
      <dgm:prSet phldrT="[Text]" phldr="0"/>
      <dgm:spPr/>
      <dgm:t>
        <a:bodyPr/>
        <a:lstStyle/>
        <a:p>
          <a:pPr rtl="0"/>
          <a:r>
            <a:rPr lang="en-US"/>
            <a:t>Splitting the data into training and testing sets with </a:t>
          </a:r>
          <a:r>
            <a:rPr lang="en-US" err="1"/>
            <a:t>train_test_split</a:t>
          </a:r>
          <a:r>
            <a:rPr lang="en-US"/>
            <a:t> function </a:t>
          </a:r>
        </a:p>
      </dgm:t>
    </dgm:pt>
    <dgm:pt modelId="{CDA5EE74-3A32-4F9E-84CB-50DA9E6FA892}" type="parTrans" cxnId="{7A169DDE-AE4D-4403-9E97-5CD0ACA282A4}">
      <dgm:prSet/>
      <dgm:spPr/>
      <dgm:t>
        <a:bodyPr/>
        <a:lstStyle/>
        <a:p>
          <a:endParaRPr lang="en-US"/>
        </a:p>
      </dgm:t>
    </dgm:pt>
    <dgm:pt modelId="{498E2AD7-9B86-4995-8770-A9DCC64709C3}" type="sibTrans" cxnId="{7A169DDE-AE4D-4403-9E97-5CD0ACA282A4}">
      <dgm:prSet/>
      <dgm:spPr/>
      <dgm:t>
        <a:bodyPr/>
        <a:lstStyle/>
        <a:p>
          <a:endParaRPr lang="en-US"/>
        </a:p>
      </dgm:t>
    </dgm:pt>
    <dgm:pt modelId="{E8370340-2952-491F-BB13-6B9DD888AF85}">
      <dgm:prSet phldrT="[Text]" phldr="0"/>
      <dgm:spPr/>
      <dgm:t>
        <a:bodyPr/>
        <a:lstStyle/>
        <a:p>
          <a:pPr rtl="0"/>
          <a:r>
            <a:rPr lang="en-US"/>
            <a:t>Creating a </a:t>
          </a:r>
          <a:r>
            <a:rPr lang="en-US" err="1"/>
            <a:t>GridSearchCV</a:t>
          </a:r>
          <a:r>
            <a:rPr lang="en-US"/>
            <a:t> object with cv = 10 to find the best parameters </a:t>
          </a:r>
        </a:p>
      </dgm:t>
    </dgm:pt>
    <dgm:pt modelId="{0CB492F6-CB65-468E-A16B-1AA436B226E7}" type="parTrans" cxnId="{24417A8D-BD00-44CF-BF6A-721C09284791}">
      <dgm:prSet/>
      <dgm:spPr/>
      <dgm:t>
        <a:bodyPr/>
        <a:lstStyle/>
        <a:p>
          <a:endParaRPr lang="en-US"/>
        </a:p>
      </dgm:t>
    </dgm:pt>
    <dgm:pt modelId="{9EAB3776-8564-45BD-A495-65D9C2E3016C}" type="sibTrans" cxnId="{24417A8D-BD00-44CF-BF6A-721C09284791}">
      <dgm:prSet/>
      <dgm:spPr/>
      <dgm:t>
        <a:bodyPr/>
        <a:lstStyle/>
        <a:p>
          <a:endParaRPr lang="en-US"/>
        </a:p>
      </dgm:t>
    </dgm:pt>
    <dgm:pt modelId="{820D0C85-2AD5-415E-BDF6-2671DB5E482E}">
      <dgm:prSet phldrT="[Text]" phldr="0"/>
      <dgm:spPr/>
      <dgm:t>
        <a:bodyPr/>
        <a:lstStyle/>
        <a:p>
          <a:pPr rtl="0"/>
          <a:r>
            <a:rPr lang="en-US"/>
            <a:t>Applying GridSearchCV on LogReg, SVM, Decision Tree, and KNN models</a:t>
          </a:r>
        </a:p>
      </dgm:t>
    </dgm:pt>
    <dgm:pt modelId="{56D48262-71C1-48C3-9BB8-F287BD4ECFEB}" type="parTrans" cxnId="{6EA26C77-17A6-425B-9338-AB2586F0D09A}">
      <dgm:prSet/>
      <dgm:spPr/>
      <dgm:t>
        <a:bodyPr/>
        <a:lstStyle/>
        <a:p>
          <a:endParaRPr lang="en-US"/>
        </a:p>
      </dgm:t>
    </dgm:pt>
    <dgm:pt modelId="{AFFF5B00-6845-4FFF-BCBA-D5AEB2F3B7B1}" type="sibTrans" cxnId="{6EA26C77-17A6-425B-9338-AB2586F0D09A}">
      <dgm:prSet/>
      <dgm:spPr/>
      <dgm:t>
        <a:bodyPr/>
        <a:lstStyle/>
        <a:p>
          <a:endParaRPr lang="en-US"/>
        </a:p>
      </dgm:t>
    </dgm:pt>
    <dgm:pt modelId="{6A70C46B-A553-4508-9742-E060DCA472EA}">
      <dgm:prSet phldrT="[Text]" phldr="0"/>
      <dgm:spPr/>
      <dgm:t>
        <a:bodyPr/>
        <a:lstStyle/>
        <a:p>
          <a:pPr rtl="0"/>
          <a:r>
            <a:rPr lang="en-US"/>
            <a:t>Calculating the accuracy on the test data using the method .score() for all models</a:t>
          </a:r>
        </a:p>
      </dgm:t>
    </dgm:pt>
    <dgm:pt modelId="{8B9743E8-CB33-46C4-B306-5DC46578CAAA}" type="parTrans" cxnId="{ED2F38A1-5948-4D34-A903-B5CE71119560}">
      <dgm:prSet/>
      <dgm:spPr/>
      <dgm:t>
        <a:bodyPr/>
        <a:lstStyle/>
        <a:p>
          <a:endParaRPr lang="en-US"/>
        </a:p>
      </dgm:t>
    </dgm:pt>
    <dgm:pt modelId="{CE8AB7CD-0DAC-4899-8DD9-41765085B77F}" type="sibTrans" cxnId="{ED2F38A1-5948-4D34-A903-B5CE71119560}">
      <dgm:prSet/>
      <dgm:spPr/>
      <dgm:t>
        <a:bodyPr/>
        <a:lstStyle/>
        <a:p>
          <a:endParaRPr lang="en-US"/>
        </a:p>
      </dgm:t>
    </dgm:pt>
    <dgm:pt modelId="{1F486579-35F4-4497-B750-9F3AE0CC1A3A}">
      <dgm:prSet phldrT="[Text]" phldr="0"/>
      <dgm:spPr/>
      <dgm:t>
        <a:bodyPr/>
        <a:lstStyle/>
        <a:p>
          <a:pPr rtl="0"/>
          <a:r>
            <a:rPr lang="en-US"/>
            <a:t>Examining the confusion matrix for all models</a:t>
          </a:r>
        </a:p>
      </dgm:t>
    </dgm:pt>
    <dgm:pt modelId="{E39FACB3-58A1-48AF-82A3-86AA10D2C6E3}" type="parTrans" cxnId="{D7FD538F-C5AE-4B4A-8A6B-0FC97A9FA584}">
      <dgm:prSet/>
      <dgm:spPr/>
      <dgm:t>
        <a:bodyPr/>
        <a:lstStyle/>
        <a:p>
          <a:endParaRPr lang="en-US"/>
        </a:p>
      </dgm:t>
    </dgm:pt>
    <dgm:pt modelId="{8107F96F-3FCD-45E4-B07F-5293A38765E8}" type="sibTrans" cxnId="{D7FD538F-C5AE-4B4A-8A6B-0FC97A9FA584}">
      <dgm:prSet/>
      <dgm:spPr/>
      <dgm:t>
        <a:bodyPr/>
        <a:lstStyle/>
        <a:p>
          <a:endParaRPr lang="en-US"/>
        </a:p>
      </dgm:t>
    </dgm:pt>
    <dgm:pt modelId="{0520F95E-9FA8-45F8-BEFA-F6DF48C3C786}">
      <dgm:prSet phldrT="[Text]" phldr="0"/>
      <dgm:spPr/>
      <dgm:t>
        <a:bodyPr/>
        <a:lstStyle/>
        <a:p>
          <a:pPr rtl="0"/>
          <a:r>
            <a:rPr lang="en-US"/>
            <a:t>Finding the method performs best by examining the Jaccard_score and F1_score metrics</a:t>
          </a:r>
        </a:p>
      </dgm:t>
    </dgm:pt>
    <dgm:pt modelId="{27AED46C-6355-4AFA-84EA-988D9303525C}" type="parTrans" cxnId="{7EDF74E1-5D49-41BD-9791-CD1261382CC9}">
      <dgm:prSet/>
      <dgm:spPr/>
      <dgm:t>
        <a:bodyPr/>
        <a:lstStyle/>
        <a:p>
          <a:endParaRPr lang="en-US"/>
        </a:p>
      </dgm:t>
    </dgm:pt>
    <dgm:pt modelId="{4DB0EA31-2D97-45BD-8F61-9300B0410F4C}" type="sibTrans" cxnId="{7EDF74E1-5D49-41BD-9791-CD1261382CC9}">
      <dgm:prSet/>
      <dgm:spPr/>
      <dgm:t>
        <a:bodyPr/>
        <a:lstStyle/>
        <a:p>
          <a:endParaRPr lang="en-US"/>
        </a:p>
      </dgm:t>
    </dgm:pt>
    <dgm:pt modelId="{85C7EB29-CD21-4563-9D88-56783396EF1F}" type="pres">
      <dgm:prSet presAssocID="{ACDFA21E-26CE-4AB1-8D47-E5C185E3703E}" presName="Name0" presStyleCnt="0">
        <dgm:presLayoutVars>
          <dgm:dir/>
          <dgm:resizeHandles/>
        </dgm:presLayoutVars>
      </dgm:prSet>
      <dgm:spPr/>
    </dgm:pt>
    <dgm:pt modelId="{717E57D2-30D1-4089-B49D-64BE5E110AC5}" type="pres">
      <dgm:prSet presAssocID="{3A4578EB-8878-4C94-B8F3-C60FB6614EA0}" presName="compNode" presStyleCnt="0"/>
      <dgm:spPr/>
    </dgm:pt>
    <dgm:pt modelId="{D7027DB7-A058-4811-91D1-F161FA9D72DA}" type="pres">
      <dgm:prSet presAssocID="{3A4578EB-8878-4C94-B8F3-C60FB6614EA0}" presName="dummyConnPt" presStyleCnt="0"/>
      <dgm:spPr/>
    </dgm:pt>
    <dgm:pt modelId="{75EF4D80-5C78-46F5-97C0-2DC30B6331EA}" type="pres">
      <dgm:prSet presAssocID="{3A4578EB-8878-4C94-B8F3-C60FB6614EA0}" presName="node" presStyleLbl="node1" presStyleIdx="0" presStyleCnt="8">
        <dgm:presLayoutVars>
          <dgm:bulletEnabled val="1"/>
        </dgm:presLayoutVars>
      </dgm:prSet>
      <dgm:spPr/>
    </dgm:pt>
    <dgm:pt modelId="{04560AC2-865A-4387-A5FF-2ECAC09F26BE}" type="pres">
      <dgm:prSet presAssocID="{E9EB3561-1CE4-428A-AF57-AE27A12E9446}" presName="sibTrans" presStyleLbl="bgSibTrans2D1" presStyleIdx="0" presStyleCnt="7"/>
      <dgm:spPr/>
    </dgm:pt>
    <dgm:pt modelId="{B29B47DE-ED2C-4CE4-97F4-635486EE7057}" type="pres">
      <dgm:prSet presAssocID="{AF2100E3-85B2-4E97-A0EA-64749C607815}" presName="compNode" presStyleCnt="0"/>
      <dgm:spPr/>
    </dgm:pt>
    <dgm:pt modelId="{B05CA4FD-95B3-4AEA-B5A8-34EE33145F22}" type="pres">
      <dgm:prSet presAssocID="{AF2100E3-85B2-4E97-A0EA-64749C607815}" presName="dummyConnPt" presStyleCnt="0"/>
      <dgm:spPr/>
    </dgm:pt>
    <dgm:pt modelId="{BACBCF6E-4328-4E6D-83F7-CE614D5897B7}" type="pres">
      <dgm:prSet presAssocID="{AF2100E3-85B2-4E97-A0EA-64749C607815}" presName="node" presStyleLbl="node1" presStyleIdx="1" presStyleCnt="8">
        <dgm:presLayoutVars>
          <dgm:bulletEnabled val="1"/>
        </dgm:presLayoutVars>
      </dgm:prSet>
      <dgm:spPr/>
    </dgm:pt>
    <dgm:pt modelId="{92B7FF57-80BB-4D8A-9C01-7C8F4F25BD58}" type="pres">
      <dgm:prSet presAssocID="{CEF5D57A-1844-45EE-A649-C918FC956CA9}" presName="sibTrans" presStyleLbl="bgSibTrans2D1" presStyleIdx="1" presStyleCnt="7"/>
      <dgm:spPr/>
    </dgm:pt>
    <dgm:pt modelId="{16E64736-B5BF-4F57-AEE7-3C7FD82856B8}" type="pres">
      <dgm:prSet presAssocID="{C1CEE7CB-75E3-4165-808D-01D4834179FD}" presName="compNode" presStyleCnt="0"/>
      <dgm:spPr/>
    </dgm:pt>
    <dgm:pt modelId="{9749C82C-2EDD-4C16-A20C-68EF4ABE6050}" type="pres">
      <dgm:prSet presAssocID="{C1CEE7CB-75E3-4165-808D-01D4834179FD}" presName="dummyConnPt" presStyleCnt="0"/>
      <dgm:spPr/>
    </dgm:pt>
    <dgm:pt modelId="{51FF7619-9423-4BE6-8E62-6C6DA59390AF}" type="pres">
      <dgm:prSet presAssocID="{C1CEE7CB-75E3-4165-808D-01D4834179FD}" presName="node" presStyleLbl="node1" presStyleIdx="2" presStyleCnt="8">
        <dgm:presLayoutVars>
          <dgm:bulletEnabled val="1"/>
        </dgm:presLayoutVars>
      </dgm:prSet>
      <dgm:spPr/>
    </dgm:pt>
    <dgm:pt modelId="{942705C7-232F-4445-ADEE-2D4AC6F011D7}" type="pres">
      <dgm:prSet presAssocID="{498E2AD7-9B86-4995-8770-A9DCC64709C3}" presName="sibTrans" presStyleLbl="bgSibTrans2D1" presStyleIdx="2" presStyleCnt="7"/>
      <dgm:spPr/>
    </dgm:pt>
    <dgm:pt modelId="{EF18EAF8-4B64-44B2-86FD-607D9893E3CC}" type="pres">
      <dgm:prSet presAssocID="{E8370340-2952-491F-BB13-6B9DD888AF85}" presName="compNode" presStyleCnt="0"/>
      <dgm:spPr/>
    </dgm:pt>
    <dgm:pt modelId="{A654F74D-E64B-4A2E-8F2D-52B41025FF7F}" type="pres">
      <dgm:prSet presAssocID="{E8370340-2952-491F-BB13-6B9DD888AF85}" presName="dummyConnPt" presStyleCnt="0"/>
      <dgm:spPr/>
    </dgm:pt>
    <dgm:pt modelId="{B7DAC18D-EAB7-45D8-AB25-3D095ADF4905}" type="pres">
      <dgm:prSet presAssocID="{E8370340-2952-491F-BB13-6B9DD888AF85}" presName="node" presStyleLbl="node1" presStyleIdx="3" presStyleCnt="8">
        <dgm:presLayoutVars>
          <dgm:bulletEnabled val="1"/>
        </dgm:presLayoutVars>
      </dgm:prSet>
      <dgm:spPr/>
    </dgm:pt>
    <dgm:pt modelId="{7BABEEA0-8A96-40C0-83E8-280B9B9BB6A4}" type="pres">
      <dgm:prSet presAssocID="{9EAB3776-8564-45BD-A495-65D9C2E3016C}" presName="sibTrans" presStyleLbl="bgSibTrans2D1" presStyleIdx="3" presStyleCnt="7"/>
      <dgm:spPr/>
    </dgm:pt>
    <dgm:pt modelId="{638913BD-CC0A-4369-AFA2-AF37AB22866E}" type="pres">
      <dgm:prSet presAssocID="{820D0C85-2AD5-415E-BDF6-2671DB5E482E}" presName="compNode" presStyleCnt="0"/>
      <dgm:spPr/>
    </dgm:pt>
    <dgm:pt modelId="{239D972C-AAE9-4160-A4D4-AEDA8D2500C8}" type="pres">
      <dgm:prSet presAssocID="{820D0C85-2AD5-415E-BDF6-2671DB5E482E}" presName="dummyConnPt" presStyleCnt="0"/>
      <dgm:spPr/>
    </dgm:pt>
    <dgm:pt modelId="{E8BF1F3D-DE7E-4010-9B2B-54DA524B2CBF}" type="pres">
      <dgm:prSet presAssocID="{820D0C85-2AD5-415E-BDF6-2671DB5E482E}" presName="node" presStyleLbl="node1" presStyleIdx="4" presStyleCnt="8">
        <dgm:presLayoutVars>
          <dgm:bulletEnabled val="1"/>
        </dgm:presLayoutVars>
      </dgm:prSet>
      <dgm:spPr/>
    </dgm:pt>
    <dgm:pt modelId="{EAD2E00C-5BC4-43B9-81DE-86A794372E39}" type="pres">
      <dgm:prSet presAssocID="{AFFF5B00-6845-4FFF-BCBA-D5AEB2F3B7B1}" presName="sibTrans" presStyleLbl="bgSibTrans2D1" presStyleIdx="4" presStyleCnt="7"/>
      <dgm:spPr/>
    </dgm:pt>
    <dgm:pt modelId="{ECC3F073-4DAB-42FF-8C60-E91B5B036676}" type="pres">
      <dgm:prSet presAssocID="{6A70C46B-A553-4508-9742-E060DCA472EA}" presName="compNode" presStyleCnt="0"/>
      <dgm:spPr/>
    </dgm:pt>
    <dgm:pt modelId="{C2349DEE-99BD-4671-8C58-DDC845F86F87}" type="pres">
      <dgm:prSet presAssocID="{6A70C46B-A553-4508-9742-E060DCA472EA}" presName="dummyConnPt" presStyleCnt="0"/>
      <dgm:spPr/>
    </dgm:pt>
    <dgm:pt modelId="{810C841F-1D1F-42DD-80ED-9EF2BE26BE12}" type="pres">
      <dgm:prSet presAssocID="{6A70C46B-A553-4508-9742-E060DCA472EA}" presName="node" presStyleLbl="node1" presStyleIdx="5" presStyleCnt="8">
        <dgm:presLayoutVars>
          <dgm:bulletEnabled val="1"/>
        </dgm:presLayoutVars>
      </dgm:prSet>
      <dgm:spPr/>
    </dgm:pt>
    <dgm:pt modelId="{2C0BBE68-0BB8-45F9-8D2C-09CE6770F78E}" type="pres">
      <dgm:prSet presAssocID="{CE8AB7CD-0DAC-4899-8DD9-41765085B77F}" presName="sibTrans" presStyleLbl="bgSibTrans2D1" presStyleIdx="5" presStyleCnt="7"/>
      <dgm:spPr/>
    </dgm:pt>
    <dgm:pt modelId="{3A0263DC-8BE3-474A-9EEE-D65E01F5D8CE}" type="pres">
      <dgm:prSet presAssocID="{1F486579-35F4-4497-B750-9F3AE0CC1A3A}" presName="compNode" presStyleCnt="0"/>
      <dgm:spPr/>
    </dgm:pt>
    <dgm:pt modelId="{D45AF4D0-08D7-4FC1-AA1C-ADFFD4FC491F}" type="pres">
      <dgm:prSet presAssocID="{1F486579-35F4-4497-B750-9F3AE0CC1A3A}" presName="dummyConnPt" presStyleCnt="0"/>
      <dgm:spPr/>
    </dgm:pt>
    <dgm:pt modelId="{68F15742-6F62-4B4D-90DB-0B1375C27871}" type="pres">
      <dgm:prSet presAssocID="{1F486579-35F4-4497-B750-9F3AE0CC1A3A}" presName="node" presStyleLbl="node1" presStyleIdx="6" presStyleCnt="8">
        <dgm:presLayoutVars>
          <dgm:bulletEnabled val="1"/>
        </dgm:presLayoutVars>
      </dgm:prSet>
      <dgm:spPr/>
    </dgm:pt>
    <dgm:pt modelId="{1BA118F0-4071-49AD-BDE0-1121EB88F6BD}" type="pres">
      <dgm:prSet presAssocID="{8107F96F-3FCD-45E4-B07F-5293A38765E8}" presName="sibTrans" presStyleLbl="bgSibTrans2D1" presStyleIdx="6" presStyleCnt="7"/>
      <dgm:spPr/>
    </dgm:pt>
    <dgm:pt modelId="{948F6B28-EDF6-43BF-A473-06C185DDA64F}" type="pres">
      <dgm:prSet presAssocID="{0520F95E-9FA8-45F8-BEFA-F6DF48C3C786}" presName="compNode" presStyleCnt="0"/>
      <dgm:spPr/>
    </dgm:pt>
    <dgm:pt modelId="{09670AE7-402D-4FE0-9D22-6303363C63A5}" type="pres">
      <dgm:prSet presAssocID="{0520F95E-9FA8-45F8-BEFA-F6DF48C3C786}" presName="dummyConnPt" presStyleCnt="0"/>
      <dgm:spPr/>
    </dgm:pt>
    <dgm:pt modelId="{799D9168-FA85-4C6E-8FAD-00A308C36205}" type="pres">
      <dgm:prSet presAssocID="{0520F95E-9FA8-45F8-BEFA-F6DF48C3C786}" presName="node" presStyleLbl="node1" presStyleIdx="7" presStyleCnt="8">
        <dgm:presLayoutVars>
          <dgm:bulletEnabled val="1"/>
        </dgm:presLayoutVars>
      </dgm:prSet>
      <dgm:spPr/>
    </dgm:pt>
  </dgm:ptLst>
  <dgm:cxnLst>
    <dgm:cxn modelId="{01B58E19-E254-4230-BAED-3DC2F27A1978}" srcId="{ACDFA21E-26CE-4AB1-8D47-E5C185E3703E}" destId="{3A4578EB-8878-4C94-B8F3-C60FB6614EA0}" srcOrd="0" destOrd="0" parTransId="{70855A42-9588-48AE-AE40-2F28C273DBB9}" sibTransId="{E9EB3561-1CE4-428A-AF57-AE27A12E9446}"/>
    <dgm:cxn modelId="{181AE126-FA78-4C24-B867-CF024E5BBB04}" type="presOf" srcId="{ACDFA21E-26CE-4AB1-8D47-E5C185E3703E}" destId="{85C7EB29-CD21-4563-9D88-56783396EF1F}" srcOrd="0" destOrd="0" presId="urn:microsoft.com/office/officeart/2005/8/layout/bProcess4"/>
    <dgm:cxn modelId="{E8CEA161-919A-4F0D-AF63-733FE62B4B18}" type="presOf" srcId="{CEF5D57A-1844-45EE-A649-C918FC956CA9}" destId="{92B7FF57-80BB-4D8A-9C01-7C8F4F25BD58}" srcOrd="0" destOrd="0" presId="urn:microsoft.com/office/officeart/2005/8/layout/bProcess4"/>
    <dgm:cxn modelId="{D2F8DF65-1618-401B-84E7-ED9C93824E4C}" type="presOf" srcId="{E9EB3561-1CE4-428A-AF57-AE27A12E9446}" destId="{04560AC2-865A-4387-A5FF-2ECAC09F26BE}" srcOrd="0" destOrd="0" presId="urn:microsoft.com/office/officeart/2005/8/layout/bProcess4"/>
    <dgm:cxn modelId="{F6B6616B-8D3F-4595-9898-3FDA6B668CB9}" type="presOf" srcId="{8107F96F-3FCD-45E4-B07F-5293A38765E8}" destId="{1BA118F0-4071-49AD-BDE0-1121EB88F6BD}" srcOrd="0" destOrd="0" presId="urn:microsoft.com/office/officeart/2005/8/layout/bProcess4"/>
    <dgm:cxn modelId="{FB71264D-1800-4E1D-8682-E11BAD613FFA}" srcId="{ACDFA21E-26CE-4AB1-8D47-E5C185E3703E}" destId="{AF2100E3-85B2-4E97-A0EA-64749C607815}" srcOrd="1" destOrd="0" parTransId="{3D9F7279-ABA4-455F-9E8E-5B45B20EECB7}" sibTransId="{CEF5D57A-1844-45EE-A649-C918FC956CA9}"/>
    <dgm:cxn modelId="{2F8BB750-FD01-417B-A722-8CF7291D073D}" type="presOf" srcId="{AFFF5B00-6845-4FFF-BCBA-D5AEB2F3B7B1}" destId="{EAD2E00C-5BC4-43B9-81DE-86A794372E39}" srcOrd="0" destOrd="0" presId="urn:microsoft.com/office/officeart/2005/8/layout/bProcess4"/>
    <dgm:cxn modelId="{CE2BA775-545F-432A-8C26-9B9EA9CEC54E}" type="presOf" srcId="{1F486579-35F4-4497-B750-9F3AE0CC1A3A}" destId="{68F15742-6F62-4B4D-90DB-0B1375C27871}" srcOrd="0" destOrd="0" presId="urn:microsoft.com/office/officeart/2005/8/layout/bProcess4"/>
    <dgm:cxn modelId="{6EA26C77-17A6-425B-9338-AB2586F0D09A}" srcId="{ACDFA21E-26CE-4AB1-8D47-E5C185E3703E}" destId="{820D0C85-2AD5-415E-BDF6-2671DB5E482E}" srcOrd="4" destOrd="0" parTransId="{56D48262-71C1-48C3-9BB8-F287BD4ECFEB}" sibTransId="{AFFF5B00-6845-4FFF-BCBA-D5AEB2F3B7B1}"/>
    <dgm:cxn modelId="{24417A8D-BD00-44CF-BF6A-721C09284791}" srcId="{ACDFA21E-26CE-4AB1-8D47-E5C185E3703E}" destId="{E8370340-2952-491F-BB13-6B9DD888AF85}" srcOrd="3" destOrd="0" parTransId="{0CB492F6-CB65-468E-A16B-1AA436B226E7}" sibTransId="{9EAB3776-8564-45BD-A495-65D9C2E3016C}"/>
    <dgm:cxn modelId="{6D34838D-0C36-4B2A-8064-A9F629AC8C3B}" type="presOf" srcId="{3A4578EB-8878-4C94-B8F3-C60FB6614EA0}" destId="{75EF4D80-5C78-46F5-97C0-2DC30B6331EA}" srcOrd="0" destOrd="0" presId="urn:microsoft.com/office/officeart/2005/8/layout/bProcess4"/>
    <dgm:cxn modelId="{D7FD538F-C5AE-4B4A-8A6B-0FC97A9FA584}" srcId="{ACDFA21E-26CE-4AB1-8D47-E5C185E3703E}" destId="{1F486579-35F4-4497-B750-9F3AE0CC1A3A}" srcOrd="6" destOrd="0" parTransId="{E39FACB3-58A1-48AF-82A3-86AA10D2C6E3}" sibTransId="{8107F96F-3FCD-45E4-B07F-5293A38765E8}"/>
    <dgm:cxn modelId="{F2C41D91-2F5A-42AB-BF9B-8A3BD0C4CA45}" type="presOf" srcId="{6A70C46B-A553-4508-9742-E060DCA472EA}" destId="{810C841F-1D1F-42DD-80ED-9EF2BE26BE12}" srcOrd="0" destOrd="0" presId="urn:microsoft.com/office/officeart/2005/8/layout/bProcess4"/>
    <dgm:cxn modelId="{ED2F38A1-5948-4D34-A903-B5CE71119560}" srcId="{ACDFA21E-26CE-4AB1-8D47-E5C185E3703E}" destId="{6A70C46B-A553-4508-9742-E060DCA472EA}" srcOrd="5" destOrd="0" parTransId="{8B9743E8-CB33-46C4-B306-5DC46578CAAA}" sibTransId="{CE8AB7CD-0DAC-4899-8DD9-41765085B77F}"/>
    <dgm:cxn modelId="{113E8EAC-3E04-40CF-8B65-76F64BB0E435}" type="presOf" srcId="{E8370340-2952-491F-BB13-6B9DD888AF85}" destId="{B7DAC18D-EAB7-45D8-AB25-3D095ADF4905}" srcOrd="0" destOrd="0" presId="urn:microsoft.com/office/officeart/2005/8/layout/bProcess4"/>
    <dgm:cxn modelId="{F3908AB9-4D83-4274-8084-52C380C84C09}" type="presOf" srcId="{C1CEE7CB-75E3-4165-808D-01D4834179FD}" destId="{51FF7619-9423-4BE6-8E62-6C6DA59390AF}" srcOrd="0" destOrd="0" presId="urn:microsoft.com/office/officeart/2005/8/layout/bProcess4"/>
    <dgm:cxn modelId="{5338D4BF-02F5-460B-8D43-4307293D5929}" type="presOf" srcId="{CE8AB7CD-0DAC-4899-8DD9-41765085B77F}" destId="{2C0BBE68-0BB8-45F9-8D2C-09CE6770F78E}" srcOrd="0" destOrd="0" presId="urn:microsoft.com/office/officeart/2005/8/layout/bProcess4"/>
    <dgm:cxn modelId="{4EA9C6C3-434A-4548-B41C-BB6156341AFD}" type="presOf" srcId="{498E2AD7-9B86-4995-8770-A9DCC64709C3}" destId="{942705C7-232F-4445-ADEE-2D4AC6F011D7}" srcOrd="0" destOrd="0" presId="urn:microsoft.com/office/officeart/2005/8/layout/bProcess4"/>
    <dgm:cxn modelId="{5D32E8C5-54F9-4D72-A11B-166B9C3DF6D5}" type="presOf" srcId="{9EAB3776-8564-45BD-A495-65D9C2E3016C}" destId="{7BABEEA0-8A96-40C0-83E8-280B9B9BB6A4}" srcOrd="0" destOrd="0" presId="urn:microsoft.com/office/officeart/2005/8/layout/bProcess4"/>
    <dgm:cxn modelId="{321CCACA-4100-4C8A-9154-750878BF3D27}" type="presOf" srcId="{AF2100E3-85B2-4E97-A0EA-64749C607815}" destId="{BACBCF6E-4328-4E6D-83F7-CE614D5897B7}" srcOrd="0" destOrd="0" presId="urn:microsoft.com/office/officeart/2005/8/layout/bProcess4"/>
    <dgm:cxn modelId="{36423BD4-D581-4D46-B433-B84489AEFDF1}" type="presOf" srcId="{0520F95E-9FA8-45F8-BEFA-F6DF48C3C786}" destId="{799D9168-FA85-4C6E-8FAD-00A308C36205}" srcOrd="0" destOrd="0" presId="urn:microsoft.com/office/officeart/2005/8/layout/bProcess4"/>
    <dgm:cxn modelId="{7A169DDE-AE4D-4403-9E97-5CD0ACA282A4}" srcId="{ACDFA21E-26CE-4AB1-8D47-E5C185E3703E}" destId="{C1CEE7CB-75E3-4165-808D-01D4834179FD}" srcOrd="2" destOrd="0" parTransId="{CDA5EE74-3A32-4F9E-84CB-50DA9E6FA892}" sibTransId="{498E2AD7-9B86-4995-8770-A9DCC64709C3}"/>
    <dgm:cxn modelId="{7EDF74E1-5D49-41BD-9791-CD1261382CC9}" srcId="{ACDFA21E-26CE-4AB1-8D47-E5C185E3703E}" destId="{0520F95E-9FA8-45F8-BEFA-F6DF48C3C786}" srcOrd="7" destOrd="0" parTransId="{27AED46C-6355-4AFA-84EA-988D9303525C}" sibTransId="{4DB0EA31-2D97-45BD-8F61-9300B0410F4C}"/>
    <dgm:cxn modelId="{9B7976F4-0EA1-438A-ACF5-701D845F697D}" type="presOf" srcId="{820D0C85-2AD5-415E-BDF6-2671DB5E482E}" destId="{E8BF1F3D-DE7E-4010-9B2B-54DA524B2CBF}" srcOrd="0" destOrd="0" presId="urn:microsoft.com/office/officeart/2005/8/layout/bProcess4"/>
    <dgm:cxn modelId="{33A6B369-73A5-4651-8E89-A8A18536F8CC}" type="presParOf" srcId="{85C7EB29-CD21-4563-9D88-56783396EF1F}" destId="{717E57D2-30D1-4089-B49D-64BE5E110AC5}" srcOrd="0" destOrd="0" presId="urn:microsoft.com/office/officeart/2005/8/layout/bProcess4"/>
    <dgm:cxn modelId="{C8EB226E-32D6-45A5-AC75-81016AC73B4D}" type="presParOf" srcId="{717E57D2-30D1-4089-B49D-64BE5E110AC5}" destId="{D7027DB7-A058-4811-91D1-F161FA9D72DA}" srcOrd="0" destOrd="0" presId="urn:microsoft.com/office/officeart/2005/8/layout/bProcess4"/>
    <dgm:cxn modelId="{D96F9A8A-11B7-491D-8406-6591719127CD}" type="presParOf" srcId="{717E57D2-30D1-4089-B49D-64BE5E110AC5}" destId="{75EF4D80-5C78-46F5-97C0-2DC30B6331EA}" srcOrd="1" destOrd="0" presId="urn:microsoft.com/office/officeart/2005/8/layout/bProcess4"/>
    <dgm:cxn modelId="{F25DB016-42BE-4E2B-BC35-61EEE9DF31D7}" type="presParOf" srcId="{85C7EB29-CD21-4563-9D88-56783396EF1F}" destId="{04560AC2-865A-4387-A5FF-2ECAC09F26BE}" srcOrd="1" destOrd="0" presId="urn:microsoft.com/office/officeart/2005/8/layout/bProcess4"/>
    <dgm:cxn modelId="{AE373BB9-1F21-48C7-B730-B716A9D72A0E}" type="presParOf" srcId="{85C7EB29-CD21-4563-9D88-56783396EF1F}" destId="{B29B47DE-ED2C-4CE4-97F4-635486EE7057}" srcOrd="2" destOrd="0" presId="urn:microsoft.com/office/officeart/2005/8/layout/bProcess4"/>
    <dgm:cxn modelId="{38CD510D-1F8A-44F5-9539-7FAC0E057ABD}" type="presParOf" srcId="{B29B47DE-ED2C-4CE4-97F4-635486EE7057}" destId="{B05CA4FD-95B3-4AEA-B5A8-34EE33145F22}" srcOrd="0" destOrd="0" presId="urn:microsoft.com/office/officeart/2005/8/layout/bProcess4"/>
    <dgm:cxn modelId="{F1223B1C-E7EF-481A-8E9C-8A7072950BDD}" type="presParOf" srcId="{B29B47DE-ED2C-4CE4-97F4-635486EE7057}" destId="{BACBCF6E-4328-4E6D-83F7-CE614D5897B7}" srcOrd="1" destOrd="0" presId="urn:microsoft.com/office/officeart/2005/8/layout/bProcess4"/>
    <dgm:cxn modelId="{6B42D981-189E-454A-881E-8D5A96C87414}" type="presParOf" srcId="{85C7EB29-CD21-4563-9D88-56783396EF1F}" destId="{92B7FF57-80BB-4D8A-9C01-7C8F4F25BD58}" srcOrd="3" destOrd="0" presId="urn:microsoft.com/office/officeart/2005/8/layout/bProcess4"/>
    <dgm:cxn modelId="{85C04689-245B-4A30-A76B-265A4C22CD47}" type="presParOf" srcId="{85C7EB29-CD21-4563-9D88-56783396EF1F}" destId="{16E64736-B5BF-4F57-AEE7-3C7FD82856B8}" srcOrd="4" destOrd="0" presId="urn:microsoft.com/office/officeart/2005/8/layout/bProcess4"/>
    <dgm:cxn modelId="{49C2649B-EB3A-48E6-9516-C9B2115A0F14}" type="presParOf" srcId="{16E64736-B5BF-4F57-AEE7-3C7FD82856B8}" destId="{9749C82C-2EDD-4C16-A20C-68EF4ABE6050}" srcOrd="0" destOrd="0" presId="urn:microsoft.com/office/officeart/2005/8/layout/bProcess4"/>
    <dgm:cxn modelId="{32DBD054-B0EF-412F-B35D-D509C4076732}" type="presParOf" srcId="{16E64736-B5BF-4F57-AEE7-3C7FD82856B8}" destId="{51FF7619-9423-4BE6-8E62-6C6DA59390AF}" srcOrd="1" destOrd="0" presId="urn:microsoft.com/office/officeart/2005/8/layout/bProcess4"/>
    <dgm:cxn modelId="{D3980EA6-2774-4191-ACCC-9227B28D64E1}" type="presParOf" srcId="{85C7EB29-CD21-4563-9D88-56783396EF1F}" destId="{942705C7-232F-4445-ADEE-2D4AC6F011D7}" srcOrd="5" destOrd="0" presId="urn:microsoft.com/office/officeart/2005/8/layout/bProcess4"/>
    <dgm:cxn modelId="{21138FC4-73E7-4A43-8FAE-67A7D44E39D1}" type="presParOf" srcId="{85C7EB29-CD21-4563-9D88-56783396EF1F}" destId="{EF18EAF8-4B64-44B2-86FD-607D9893E3CC}" srcOrd="6" destOrd="0" presId="urn:microsoft.com/office/officeart/2005/8/layout/bProcess4"/>
    <dgm:cxn modelId="{3988274B-AD9B-41DB-A6DE-F2DAC7D51A76}" type="presParOf" srcId="{EF18EAF8-4B64-44B2-86FD-607D9893E3CC}" destId="{A654F74D-E64B-4A2E-8F2D-52B41025FF7F}" srcOrd="0" destOrd="0" presId="urn:microsoft.com/office/officeart/2005/8/layout/bProcess4"/>
    <dgm:cxn modelId="{96992058-ED28-4C36-B5F8-0B2A3D42A123}" type="presParOf" srcId="{EF18EAF8-4B64-44B2-86FD-607D9893E3CC}" destId="{B7DAC18D-EAB7-45D8-AB25-3D095ADF4905}" srcOrd="1" destOrd="0" presId="urn:microsoft.com/office/officeart/2005/8/layout/bProcess4"/>
    <dgm:cxn modelId="{2B247A76-BA37-44F1-8335-637A18325ABD}" type="presParOf" srcId="{85C7EB29-CD21-4563-9D88-56783396EF1F}" destId="{7BABEEA0-8A96-40C0-83E8-280B9B9BB6A4}" srcOrd="7" destOrd="0" presId="urn:microsoft.com/office/officeart/2005/8/layout/bProcess4"/>
    <dgm:cxn modelId="{B92D3D31-86E0-4134-B729-3CB74119BB27}" type="presParOf" srcId="{85C7EB29-CD21-4563-9D88-56783396EF1F}" destId="{638913BD-CC0A-4369-AFA2-AF37AB22866E}" srcOrd="8" destOrd="0" presId="urn:microsoft.com/office/officeart/2005/8/layout/bProcess4"/>
    <dgm:cxn modelId="{32D175B8-0652-43A6-AB04-3DBC2694FA1D}" type="presParOf" srcId="{638913BD-CC0A-4369-AFA2-AF37AB22866E}" destId="{239D972C-AAE9-4160-A4D4-AEDA8D2500C8}" srcOrd="0" destOrd="0" presId="urn:microsoft.com/office/officeart/2005/8/layout/bProcess4"/>
    <dgm:cxn modelId="{BF0FD6B3-B0B3-4547-8E19-E497CB72A88D}" type="presParOf" srcId="{638913BD-CC0A-4369-AFA2-AF37AB22866E}" destId="{E8BF1F3D-DE7E-4010-9B2B-54DA524B2CBF}" srcOrd="1" destOrd="0" presId="urn:microsoft.com/office/officeart/2005/8/layout/bProcess4"/>
    <dgm:cxn modelId="{1E455D94-EA7E-45D1-B578-2B417FD3BAC8}" type="presParOf" srcId="{85C7EB29-CD21-4563-9D88-56783396EF1F}" destId="{EAD2E00C-5BC4-43B9-81DE-86A794372E39}" srcOrd="9" destOrd="0" presId="urn:microsoft.com/office/officeart/2005/8/layout/bProcess4"/>
    <dgm:cxn modelId="{7BB326B5-0ACA-475F-B063-73E4F27410BC}" type="presParOf" srcId="{85C7EB29-CD21-4563-9D88-56783396EF1F}" destId="{ECC3F073-4DAB-42FF-8C60-E91B5B036676}" srcOrd="10" destOrd="0" presId="urn:microsoft.com/office/officeart/2005/8/layout/bProcess4"/>
    <dgm:cxn modelId="{B9B58F4D-A577-4D6D-9476-81CB03B56951}" type="presParOf" srcId="{ECC3F073-4DAB-42FF-8C60-E91B5B036676}" destId="{C2349DEE-99BD-4671-8C58-DDC845F86F87}" srcOrd="0" destOrd="0" presId="urn:microsoft.com/office/officeart/2005/8/layout/bProcess4"/>
    <dgm:cxn modelId="{9336B54C-4A38-447C-BD12-A94972B662E4}" type="presParOf" srcId="{ECC3F073-4DAB-42FF-8C60-E91B5B036676}" destId="{810C841F-1D1F-42DD-80ED-9EF2BE26BE12}" srcOrd="1" destOrd="0" presId="urn:microsoft.com/office/officeart/2005/8/layout/bProcess4"/>
    <dgm:cxn modelId="{EFC8D835-A541-4E79-B203-BFFF659DCD36}" type="presParOf" srcId="{85C7EB29-CD21-4563-9D88-56783396EF1F}" destId="{2C0BBE68-0BB8-45F9-8D2C-09CE6770F78E}" srcOrd="11" destOrd="0" presId="urn:microsoft.com/office/officeart/2005/8/layout/bProcess4"/>
    <dgm:cxn modelId="{E89C4305-E7F7-4E6F-9543-9F6D1115D084}" type="presParOf" srcId="{85C7EB29-CD21-4563-9D88-56783396EF1F}" destId="{3A0263DC-8BE3-474A-9EEE-D65E01F5D8CE}" srcOrd="12" destOrd="0" presId="urn:microsoft.com/office/officeart/2005/8/layout/bProcess4"/>
    <dgm:cxn modelId="{5A5A11DC-85A3-4F8B-88F1-EFDBF0405E86}" type="presParOf" srcId="{3A0263DC-8BE3-474A-9EEE-D65E01F5D8CE}" destId="{D45AF4D0-08D7-4FC1-AA1C-ADFFD4FC491F}" srcOrd="0" destOrd="0" presId="urn:microsoft.com/office/officeart/2005/8/layout/bProcess4"/>
    <dgm:cxn modelId="{41E1253D-6EF5-4876-9D22-A46775D1ED44}" type="presParOf" srcId="{3A0263DC-8BE3-474A-9EEE-D65E01F5D8CE}" destId="{68F15742-6F62-4B4D-90DB-0B1375C27871}" srcOrd="1" destOrd="0" presId="urn:microsoft.com/office/officeart/2005/8/layout/bProcess4"/>
    <dgm:cxn modelId="{6DD44B39-EBA4-463B-8D4D-15A4979A248A}" type="presParOf" srcId="{85C7EB29-CD21-4563-9D88-56783396EF1F}" destId="{1BA118F0-4071-49AD-BDE0-1121EB88F6BD}" srcOrd="13" destOrd="0" presId="urn:microsoft.com/office/officeart/2005/8/layout/bProcess4"/>
    <dgm:cxn modelId="{A6AD807E-C893-404F-8A32-0663A4AD5061}" type="presParOf" srcId="{85C7EB29-CD21-4563-9D88-56783396EF1F}" destId="{948F6B28-EDF6-43BF-A473-06C185DDA64F}" srcOrd="14" destOrd="0" presId="urn:microsoft.com/office/officeart/2005/8/layout/bProcess4"/>
    <dgm:cxn modelId="{24E3B4DC-F9A0-4F8E-9912-F15435927EC1}" type="presParOf" srcId="{948F6B28-EDF6-43BF-A473-06C185DDA64F}" destId="{09670AE7-402D-4FE0-9D22-6303363C63A5}" srcOrd="0" destOrd="0" presId="urn:microsoft.com/office/officeart/2005/8/layout/bProcess4"/>
    <dgm:cxn modelId="{4E588BF0-018F-4A7C-A25D-B497E4DC2F7D}" type="presParOf" srcId="{948F6B28-EDF6-43BF-A473-06C185DDA64F}" destId="{799D9168-FA85-4C6E-8FAD-00A308C36205}"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4694BA-B98C-436D-8026-95D27B446266}">
      <dsp:nvSpPr>
        <dsp:cNvPr id="0" name=""/>
        <dsp:cNvSpPr/>
      </dsp:nvSpPr>
      <dsp:spPr>
        <a:xfrm>
          <a:off x="2170412" y="1168202"/>
          <a:ext cx="468542" cy="91440"/>
        </a:xfrm>
        <a:custGeom>
          <a:avLst/>
          <a:gdLst/>
          <a:ahLst/>
          <a:cxnLst/>
          <a:rect l="0" t="0" r="0" b="0"/>
          <a:pathLst>
            <a:path>
              <a:moveTo>
                <a:pt x="0" y="45720"/>
              </a:moveTo>
              <a:lnTo>
                <a:pt x="4685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92204" y="1211427"/>
        <a:ext cx="24957" cy="4991"/>
      </dsp:txXfrm>
    </dsp:sp>
    <dsp:sp modelId="{3176A9B3-EB8F-4946-9508-5E717F33821E}">
      <dsp:nvSpPr>
        <dsp:cNvPr id="0" name=""/>
        <dsp:cNvSpPr/>
      </dsp:nvSpPr>
      <dsp:spPr>
        <a:xfrm>
          <a:off x="2026" y="562866"/>
          <a:ext cx="2170186" cy="13021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rtl="0">
            <a:lnSpc>
              <a:spcPct val="90000"/>
            </a:lnSpc>
            <a:spcBef>
              <a:spcPct val="0"/>
            </a:spcBef>
            <a:spcAft>
              <a:spcPct val="35000"/>
            </a:spcAft>
            <a:buNone/>
          </a:pPr>
          <a:r>
            <a:rPr lang="en-US" sz="1500" kern="1200"/>
            <a:t>Requesting rocket launch data from SpaceX API</a:t>
          </a:r>
        </a:p>
      </dsp:txBody>
      <dsp:txXfrm>
        <a:off x="2026" y="562866"/>
        <a:ext cx="2170186" cy="1302111"/>
      </dsp:txXfrm>
    </dsp:sp>
    <dsp:sp modelId="{6FF20B88-6778-4AC6-B519-6FEF7FD09B17}">
      <dsp:nvSpPr>
        <dsp:cNvPr id="0" name=""/>
        <dsp:cNvSpPr/>
      </dsp:nvSpPr>
      <dsp:spPr>
        <a:xfrm>
          <a:off x="4839741" y="1168202"/>
          <a:ext cx="468542" cy="91440"/>
        </a:xfrm>
        <a:custGeom>
          <a:avLst/>
          <a:gdLst/>
          <a:ahLst/>
          <a:cxnLst/>
          <a:rect l="0" t="0" r="0" b="0"/>
          <a:pathLst>
            <a:path>
              <a:moveTo>
                <a:pt x="0" y="45720"/>
              </a:moveTo>
              <a:lnTo>
                <a:pt x="4685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61533" y="1211427"/>
        <a:ext cx="24957" cy="4991"/>
      </dsp:txXfrm>
    </dsp:sp>
    <dsp:sp modelId="{A1EB7A81-E6B1-43B6-889E-272C6F22D6FC}">
      <dsp:nvSpPr>
        <dsp:cNvPr id="0" name=""/>
        <dsp:cNvSpPr/>
      </dsp:nvSpPr>
      <dsp:spPr>
        <a:xfrm>
          <a:off x="2671354" y="562866"/>
          <a:ext cx="2170186" cy="13021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rtl="0">
            <a:lnSpc>
              <a:spcPct val="90000"/>
            </a:lnSpc>
            <a:spcBef>
              <a:spcPct val="0"/>
            </a:spcBef>
            <a:spcAft>
              <a:spcPct val="35000"/>
            </a:spcAft>
            <a:buNone/>
          </a:pPr>
          <a:r>
            <a:rPr lang="en-US" sz="1500" kern="1200"/>
            <a:t>Decoding the response content using .</a:t>
          </a:r>
          <a:r>
            <a:rPr lang="en-US" sz="1500" kern="1200" err="1"/>
            <a:t>json</a:t>
          </a:r>
          <a:r>
            <a:rPr lang="en-US" sz="1500" kern="1200"/>
            <a:t>() and turning it into a </a:t>
          </a:r>
          <a:r>
            <a:rPr lang="en-US" sz="1500" kern="1200" err="1"/>
            <a:t>dataframe</a:t>
          </a:r>
          <a:r>
            <a:rPr lang="en-US" sz="1500" kern="1200"/>
            <a:t> using .</a:t>
          </a:r>
          <a:r>
            <a:rPr lang="en-US" sz="1500" kern="1200" err="1"/>
            <a:t>json_normalize</a:t>
          </a:r>
          <a:r>
            <a:rPr lang="en-US" sz="1500" kern="1200"/>
            <a:t>() </a:t>
          </a:r>
        </a:p>
      </dsp:txBody>
      <dsp:txXfrm>
        <a:off x="2671354" y="562866"/>
        <a:ext cx="2170186" cy="1302111"/>
      </dsp:txXfrm>
    </dsp:sp>
    <dsp:sp modelId="{7EB9AEEB-70EF-47A8-A5FC-F869DC7EFF37}">
      <dsp:nvSpPr>
        <dsp:cNvPr id="0" name=""/>
        <dsp:cNvSpPr/>
      </dsp:nvSpPr>
      <dsp:spPr>
        <a:xfrm>
          <a:off x="7509070" y="1168202"/>
          <a:ext cx="468542" cy="91440"/>
        </a:xfrm>
        <a:custGeom>
          <a:avLst/>
          <a:gdLst/>
          <a:ahLst/>
          <a:cxnLst/>
          <a:rect l="0" t="0" r="0" b="0"/>
          <a:pathLst>
            <a:path>
              <a:moveTo>
                <a:pt x="0" y="45720"/>
              </a:moveTo>
              <a:lnTo>
                <a:pt x="4685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730862" y="1211427"/>
        <a:ext cx="24957" cy="4991"/>
      </dsp:txXfrm>
    </dsp:sp>
    <dsp:sp modelId="{E7054C8E-F125-411F-A7CC-EB73947C0921}">
      <dsp:nvSpPr>
        <dsp:cNvPr id="0" name=""/>
        <dsp:cNvSpPr/>
      </dsp:nvSpPr>
      <dsp:spPr>
        <a:xfrm>
          <a:off x="5340683" y="562866"/>
          <a:ext cx="2170186" cy="13021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rtl="0">
            <a:lnSpc>
              <a:spcPct val="90000"/>
            </a:lnSpc>
            <a:spcBef>
              <a:spcPct val="0"/>
            </a:spcBef>
            <a:spcAft>
              <a:spcPct val="35000"/>
            </a:spcAft>
            <a:buNone/>
          </a:pPr>
          <a:r>
            <a:rPr lang="en-US" sz="1500" kern="1200"/>
            <a:t>Requesting needed information about the launches from SpaceX API by applying custom functions</a:t>
          </a:r>
        </a:p>
      </dsp:txBody>
      <dsp:txXfrm>
        <a:off x="5340683" y="562866"/>
        <a:ext cx="2170186" cy="1302111"/>
      </dsp:txXfrm>
    </dsp:sp>
    <dsp:sp modelId="{901E577F-E35B-49DD-933A-C32E869F5489}">
      <dsp:nvSpPr>
        <dsp:cNvPr id="0" name=""/>
        <dsp:cNvSpPr/>
      </dsp:nvSpPr>
      <dsp:spPr>
        <a:xfrm>
          <a:off x="1087119" y="1863178"/>
          <a:ext cx="8007986" cy="468542"/>
        </a:xfrm>
        <a:custGeom>
          <a:avLst/>
          <a:gdLst/>
          <a:ahLst/>
          <a:cxnLst/>
          <a:rect l="0" t="0" r="0" b="0"/>
          <a:pathLst>
            <a:path>
              <a:moveTo>
                <a:pt x="8007986" y="0"/>
              </a:moveTo>
              <a:lnTo>
                <a:pt x="8007986" y="251371"/>
              </a:lnTo>
              <a:lnTo>
                <a:pt x="0" y="251371"/>
              </a:lnTo>
              <a:lnTo>
                <a:pt x="0" y="468542"/>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90524" y="2094954"/>
        <a:ext cx="401176" cy="4991"/>
      </dsp:txXfrm>
    </dsp:sp>
    <dsp:sp modelId="{E691DFD7-F81C-4564-94A9-07FE43DAD0F1}">
      <dsp:nvSpPr>
        <dsp:cNvPr id="0" name=""/>
        <dsp:cNvSpPr/>
      </dsp:nvSpPr>
      <dsp:spPr>
        <a:xfrm>
          <a:off x="8010012" y="562866"/>
          <a:ext cx="2170186" cy="13021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rtl="0">
            <a:lnSpc>
              <a:spcPct val="90000"/>
            </a:lnSpc>
            <a:spcBef>
              <a:spcPct val="0"/>
            </a:spcBef>
            <a:spcAft>
              <a:spcPct val="35000"/>
            </a:spcAft>
            <a:buNone/>
          </a:pPr>
          <a:r>
            <a:rPr lang="en-US" sz="1500" kern="1200"/>
            <a:t>Constructing data we have obtained into a dictionary</a:t>
          </a:r>
        </a:p>
      </dsp:txBody>
      <dsp:txXfrm>
        <a:off x="8010012" y="562866"/>
        <a:ext cx="2170186" cy="1302111"/>
      </dsp:txXfrm>
    </dsp:sp>
    <dsp:sp modelId="{51EF30B2-A27A-45F1-A105-AA520D837841}">
      <dsp:nvSpPr>
        <dsp:cNvPr id="0" name=""/>
        <dsp:cNvSpPr/>
      </dsp:nvSpPr>
      <dsp:spPr>
        <a:xfrm>
          <a:off x="2170412" y="2969457"/>
          <a:ext cx="468542" cy="91440"/>
        </a:xfrm>
        <a:custGeom>
          <a:avLst/>
          <a:gdLst/>
          <a:ahLst/>
          <a:cxnLst/>
          <a:rect l="0" t="0" r="0" b="0"/>
          <a:pathLst>
            <a:path>
              <a:moveTo>
                <a:pt x="0" y="45720"/>
              </a:moveTo>
              <a:lnTo>
                <a:pt x="4685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92204" y="3012681"/>
        <a:ext cx="24957" cy="4991"/>
      </dsp:txXfrm>
    </dsp:sp>
    <dsp:sp modelId="{68036D82-6815-4255-BDA8-E1CD3ACF2ED2}">
      <dsp:nvSpPr>
        <dsp:cNvPr id="0" name=""/>
        <dsp:cNvSpPr/>
      </dsp:nvSpPr>
      <dsp:spPr>
        <a:xfrm>
          <a:off x="2026" y="2364121"/>
          <a:ext cx="2170186" cy="13021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rtl="0">
            <a:lnSpc>
              <a:spcPct val="90000"/>
            </a:lnSpc>
            <a:spcBef>
              <a:spcPct val="0"/>
            </a:spcBef>
            <a:spcAft>
              <a:spcPct val="35000"/>
            </a:spcAft>
            <a:buNone/>
          </a:pPr>
          <a:r>
            <a:rPr lang="en-US" sz="1500" kern="1200"/>
            <a:t>Creating a </a:t>
          </a:r>
          <a:r>
            <a:rPr lang="en-US" sz="1500" kern="1200" err="1"/>
            <a:t>dataframe</a:t>
          </a:r>
          <a:r>
            <a:rPr lang="en-US" sz="1500" kern="1200"/>
            <a:t> from the dictionary </a:t>
          </a:r>
        </a:p>
      </dsp:txBody>
      <dsp:txXfrm>
        <a:off x="2026" y="2364121"/>
        <a:ext cx="2170186" cy="1302111"/>
      </dsp:txXfrm>
    </dsp:sp>
    <dsp:sp modelId="{DDB6E68D-3A85-466F-B036-385FBCA10D74}">
      <dsp:nvSpPr>
        <dsp:cNvPr id="0" name=""/>
        <dsp:cNvSpPr/>
      </dsp:nvSpPr>
      <dsp:spPr>
        <a:xfrm>
          <a:off x="4839741" y="2969457"/>
          <a:ext cx="468542" cy="91440"/>
        </a:xfrm>
        <a:custGeom>
          <a:avLst/>
          <a:gdLst/>
          <a:ahLst/>
          <a:cxnLst/>
          <a:rect l="0" t="0" r="0" b="0"/>
          <a:pathLst>
            <a:path>
              <a:moveTo>
                <a:pt x="0" y="45720"/>
              </a:moveTo>
              <a:lnTo>
                <a:pt x="4685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61533" y="3012681"/>
        <a:ext cx="24957" cy="4991"/>
      </dsp:txXfrm>
    </dsp:sp>
    <dsp:sp modelId="{ED46BF3E-6EC2-413D-AF60-7C2663E514BE}">
      <dsp:nvSpPr>
        <dsp:cNvPr id="0" name=""/>
        <dsp:cNvSpPr/>
      </dsp:nvSpPr>
      <dsp:spPr>
        <a:xfrm>
          <a:off x="2671354" y="2364121"/>
          <a:ext cx="2170186" cy="13021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rtl="0">
            <a:lnSpc>
              <a:spcPct val="90000"/>
            </a:lnSpc>
            <a:spcBef>
              <a:spcPct val="0"/>
            </a:spcBef>
            <a:spcAft>
              <a:spcPct val="35000"/>
            </a:spcAft>
            <a:buNone/>
          </a:pPr>
          <a:r>
            <a:rPr lang="en-US" sz="1500" kern="1200"/>
            <a:t>Filtering the dataframe to only include Falcon 9 launches</a:t>
          </a:r>
          <a:endParaRPr lang="en-US" sz="1500" kern="1200">
            <a:latin typeface="Calibri Light" panose="020F0302020204030204"/>
          </a:endParaRPr>
        </a:p>
      </dsp:txBody>
      <dsp:txXfrm>
        <a:off x="2671354" y="2364121"/>
        <a:ext cx="2170186" cy="1302111"/>
      </dsp:txXfrm>
    </dsp:sp>
    <dsp:sp modelId="{E29E714D-FA4C-4ADE-94A2-2676AE5F79AE}">
      <dsp:nvSpPr>
        <dsp:cNvPr id="0" name=""/>
        <dsp:cNvSpPr/>
      </dsp:nvSpPr>
      <dsp:spPr>
        <a:xfrm>
          <a:off x="7509070" y="2969457"/>
          <a:ext cx="468542" cy="91440"/>
        </a:xfrm>
        <a:custGeom>
          <a:avLst/>
          <a:gdLst/>
          <a:ahLst/>
          <a:cxnLst/>
          <a:rect l="0" t="0" r="0" b="0"/>
          <a:pathLst>
            <a:path>
              <a:moveTo>
                <a:pt x="0" y="45720"/>
              </a:moveTo>
              <a:lnTo>
                <a:pt x="4685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730862" y="3012681"/>
        <a:ext cx="24957" cy="4991"/>
      </dsp:txXfrm>
    </dsp:sp>
    <dsp:sp modelId="{3C5CEA25-BEA8-427D-924E-EF932042D997}">
      <dsp:nvSpPr>
        <dsp:cNvPr id="0" name=""/>
        <dsp:cNvSpPr/>
      </dsp:nvSpPr>
      <dsp:spPr>
        <a:xfrm>
          <a:off x="5340683" y="2364121"/>
          <a:ext cx="2170186" cy="13021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rtl="0">
            <a:lnSpc>
              <a:spcPct val="90000"/>
            </a:lnSpc>
            <a:spcBef>
              <a:spcPct val="0"/>
            </a:spcBef>
            <a:spcAft>
              <a:spcPct val="35000"/>
            </a:spcAft>
            <a:buNone/>
          </a:pPr>
          <a:r>
            <a:rPr lang="en-US" sz="1500" kern="1200"/>
            <a:t>Replacing missing values of Payload Mass column with calculated .mean() for this column</a:t>
          </a:r>
          <a:endParaRPr lang="en-US" sz="1500" kern="1200">
            <a:latin typeface="Calibri Light" panose="020F0302020204030204"/>
          </a:endParaRPr>
        </a:p>
      </dsp:txBody>
      <dsp:txXfrm>
        <a:off x="5340683" y="2364121"/>
        <a:ext cx="2170186" cy="1302111"/>
      </dsp:txXfrm>
    </dsp:sp>
    <dsp:sp modelId="{C5910CDE-638A-4787-AB0C-F6140AD2345C}">
      <dsp:nvSpPr>
        <dsp:cNvPr id="0" name=""/>
        <dsp:cNvSpPr/>
      </dsp:nvSpPr>
      <dsp:spPr>
        <a:xfrm>
          <a:off x="8010012" y="2364121"/>
          <a:ext cx="2170186" cy="13021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rtl="0">
            <a:lnSpc>
              <a:spcPct val="90000"/>
            </a:lnSpc>
            <a:spcBef>
              <a:spcPct val="0"/>
            </a:spcBef>
            <a:spcAft>
              <a:spcPct val="35000"/>
            </a:spcAft>
            <a:buNone/>
          </a:pPr>
          <a:r>
            <a:rPr lang="en-US" sz="1500" kern="1200"/>
            <a:t>Exporting the data to CSV</a:t>
          </a:r>
          <a:endParaRPr lang="en-US" sz="1500" kern="1200">
            <a:latin typeface="Calibri Light" panose="020F0302020204030204"/>
          </a:endParaRPr>
        </a:p>
      </dsp:txBody>
      <dsp:txXfrm>
        <a:off x="8010012" y="2364121"/>
        <a:ext cx="2170186" cy="13021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F20EDD-FE82-4DAA-83AF-161D4E88C3B7}">
      <dsp:nvSpPr>
        <dsp:cNvPr id="0" name=""/>
        <dsp:cNvSpPr/>
      </dsp:nvSpPr>
      <dsp:spPr>
        <a:xfrm>
          <a:off x="1798555" y="1112829"/>
          <a:ext cx="383095" cy="91440"/>
        </a:xfrm>
        <a:custGeom>
          <a:avLst/>
          <a:gdLst/>
          <a:ahLst/>
          <a:cxnLst/>
          <a:rect l="0" t="0" r="0" b="0"/>
          <a:pathLst>
            <a:path>
              <a:moveTo>
                <a:pt x="0" y="45720"/>
              </a:moveTo>
              <a:lnTo>
                <a:pt x="38309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9760" y="1156480"/>
        <a:ext cx="20684" cy="4136"/>
      </dsp:txXfrm>
    </dsp:sp>
    <dsp:sp modelId="{3E20DDBF-A7E2-48CD-86D1-0A611786DA9B}">
      <dsp:nvSpPr>
        <dsp:cNvPr id="0" name=""/>
        <dsp:cNvSpPr/>
      </dsp:nvSpPr>
      <dsp:spPr>
        <a:xfrm>
          <a:off x="1679" y="618946"/>
          <a:ext cx="1798676" cy="107920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rtl="0">
            <a:lnSpc>
              <a:spcPct val="90000"/>
            </a:lnSpc>
            <a:spcBef>
              <a:spcPct val="0"/>
            </a:spcBef>
            <a:spcAft>
              <a:spcPct val="35000"/>
            </a:spcAft>
            <a:buNone/>
          </a:pPr>
          <a:r>
            <a:rPr lang="en-US" sz="1500" kern="1200"/>
            <a:t>Requesting Falcon 9 launch data from Wikipedia</a:t>
          </a:r>
        </a:p>
      </dsp:txBody>
      <dsp:txXfrm>
        <a:off x="1679" y="618946"/>
        <a:ext cx="1798676" cy="1079205"/>
      </dsp:txXfrm>
    </dsp:sp>
    <dsp:sp modelId="{6BC3E751-E369-4924-9F2D-1EEDABCA111D}">
      <dsp:nvSpPr>
        <dsp:cNvPr id="0" name=""/>
        <dsp:cNvSpPr/>
      </dsp:nvSpPr>
      <dsp:spPr>
        <a:xfrm>
          <a:off x="4010927" y="1112829"/>
          <a:ext cx="383095" cy="91440"/>
        </a:xfrm>
        <a:custGeom>
          <a:avLst/>
          <a:gdLst/>
          <a:ahLst/>
          <a:cxnLst/>
          <a:rect l="0" t="0" r="0" b="0"/>
          <a:pathLst>
            <a:path>
              <a:moveTo>
                <a:pt x="0" y="45720"/>
              </a:moveTo>
              <a:lnTo>
                <a:pt x="38309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92132" y="1156480"/>
        <a:ext cx="20684" cy="4136"/>
      </dsp:txXfrm>
    </dsp:sp>
    <dsp:sp modelId="{7796A22B-B1DE-488D-886F-369B43BBC533}">
      <dsp:nvSpPr>
        <dsp:cNvPr id="0" name=""/>
        <dsp:cNvSpPr/>
      </dsp:nvSpPr>
      <dsp:spPr>
        <a:xfrm>
          <a:off x="2214050" y="618946"/>
          <a:ext cx="1798676" cy="107920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rtl="0">
            <a:lnSpc>
              <a:spcPct val="90000"/>
            </a:lnSpc>
            <a:spcBef>
              <a:spcPct val="0"/>
            </a:spcBef>
            <a:spcAft>
              <a:spcPct val="35000"/>
            </a:spcAft>
            <a:buNone/>
          </a:pPr>
          <a:r>
            <a:rPr lang="en-US" sz="1500" kern="1200"/>
            <a:t>Creating a BeautifulSoup object from the HTML response</a:t>
          </a:r>
        </a:p>
      </dsp:txBody>
      <dsp:txXfrm>
        <a:off x="2214050" y="618946"/>
        <a:ext cx="1798676" cy="1079205"/>
      </dsp:txXfrm>
    </dsp:sp>
    <dsp:sp modelId="{39B3E24A-0E2F-4D65-8ADC-7DB2ACD7A82E}">
      <dsp:nvSpPr>
        <dsp:cNvPr id="0" name=""/>
        <dsp:cNvSpPr/>
      </dsp:nvSpPr>
      <dsp:spPr>
        <a:xfrm>
          <a:off x="6223299" y="1112829"/>
          <a:ext cx="383095" cy="91440"/>
        </a:xfrm>
        <a:custGeom>
          <a:avLst/>
          <a:gdLst/>
          <a:ahLst/>
          <a:cxnLst/>
          <a:rect l="0" t="0" r="0" b="0"/>
          <a:pathLst>
            <a:path>
              <a:moveTo>
                <a:pt x="0" y="45720"/>
              </a:moveTo>
              <a:lnTo>
                <a:pt x="38309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04504" y="1156480"/>
        <a:ext cx="20684" cy="4136"/>
      </dsp:txXfrm>
    </dsp:sp>
    <dsp:sp modelId="{0A7BAFCA-578D-4CA5-BF3F-C5627B168DE9}">
      <dsp:nvSpPr>
        <dsp:cNvPr id="0" name=""/>
        <dsp:cNvSpPr/>
      </dsp:nvSpPr>
      <dsp:spPr>
        <a:xfrm>
          <a:off x="4426422" y="618946"/>
          <a:ext cx="1798676" cy="107920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rtl="0">
            <a:lnSpc>
              <a:spcPct val="90000"/>
            </a:lnSpc>
            <a:spcBef>
              <a:spcPct val="0"/>
            </a:spcBef>
            <a:spcAft>
              <a:spcPct val="35000"/>
            </a:spcAft>
            <a:buNone/>
          </a:pPr>
          <a:r>
            <a:rPr lang="en-US" sz="1500" kern="1200"/>
            <a:t>Extracting all column names from the HTML table header</a:t>
          </a:r>
        </a:p>
      </dsp:txBody>
      <dsp:txXfrm>
        <a:off x="4426422" y="618946"/>
        <a:ext cx="1798676" cy="1079205"/>
      </dsp:txXfrm>
    </dsp:sp>
    <dsp:sp modelId="{C50F72AF-427E-4F7D-87A5-DAB7EE030C72}">
      <dsp:nvSpPr>
        <dsp:cNvPr id="0" name=""/>
        <dsp:cNvSpPr/>
      </dsp:nvSpPr>
      <dsp:spPr>
        <a:xfrm>
          <a:off x="901017" y="1696352"/>
          <a:ext cx="6637115" cy="383095"/>
        </a:xfrm>
        <a:custGeom>
          <a:avLst/>
          <a:gdLst/>
          <a:ahLst/>
          <a:cxnLst/>
          <a:rect l="0" t="0" r="0" b="0"/>
          <a:pathLst>
            <a:path>
              <a:moveTo>
                <a:pt x="6637115" y="0"/>
              </a:moveTo>
              <a:lnTo>
                <a:pt x="6637115" y="208647"/>
              </a:lnTo>
              <a:lnTo>
                <a:pt x="0" y="208647"/>
              </a:lnTo>
              <a:lnTo>
                <a:pt x="0" y="383095"/>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53325" y="1885831"/>
        <a:ext cx="332499" cy="4136"/>
      </dsp:txXfrm>
    </dsp:sp>
    <dsp:sp modelId="{655C63D6-0D75-4FCD-95E6-61F19C8AF59B}">
      <dsp:nvSpPr>
        <dsp:cNvPr id="0" name=""/>
        <dsp:cNvSpPr/>
      </dsp:nvSpPr>
      <dsp:spPr>
        <a:xfrm>
          <a:off x="6638794" y="618946"/>
          <a:ext cx="1798676" cy="107920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rtl="0">
            <a:lnSpc>
              <a:spcPct val="90000"/>
            </a:lnSpc>
            <a:spcBef>
              <a:spcPct val="0"/>
            </a:spcBef>
            <a:spcAft>
              <a:spcPct val="35000"/>
            </a:spcAft>
            <a:buNone/>
          </a:pPr>
          <a:r>
            <a:rPr lang="en-US" sz="1500" kern="1200"/>
            <a:t>Collecting the data by parsing HTML tables</a:t>
          </a:r>
        </a:p>
      </dsp:txBody>
      <dsp:txXfrm>
        <a:off x="6638794" y="618946"/>
        <a:ext cx="1798676" cy="1079205"/>
      </dsp:txXfrm>
    </dsp:sp>
    <dsp:sp modelId="{6B3859B5-29BB-4DC8-8EC1-3F460575D18D}">
      <dsp:nvSpPr>
        <dsp:cNvPr id="0" name=""/>
        <dsp:cNvSpPr/>
      </dsp:nvSpPr>
      <dsp:spPr>
        <a:xfrm>
          <a:off x="1798555" y="2605730"/>
          <a:ext cx="383095" cy="91440"/>
        </a:xfrm>
        <a:custGeom>
          <a:avLst/>
          <a:gdLst/>
          <a:ahLst/>
          <a:cxnLst/>
          <a:rect l="0" t="0" r="0" b="0"/>
          <a:pathLst>
            <a:path>
              <a:moveTo>
                <a:pt x="0" y="45720"/>
              </a:moveTo>
              <a:lnTo>
                <a:pt x="38309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9760" y="2649382"/>
        <a:ext cx="20684" cy="4136"/>
      </dsp:txXfrm>
    </dsp:sp>
    <dsp:sp modelId="{4BECA760-08DF-4214-BFA2-D8A53AEFC2BA}">
      <dsp:nvSpPr>
        <dsp:cNvPr id="0" name=""/>
        <dsp:cNvSpPr/>
      </dsp:nvSpPr>
      <dsp:spPr>
        <a:xfrm>
          <a:off x="1679" y="2111847"/>
          <a:ext cx="1798676" cy="107920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rtl="0">
            <a:lnSpc>
              <a:spcPct val="90000"/>
            </a:lnSpc>
            <a:spcBef>
              <a:spcPct val="0"/>
            </a:spcBef>
            <a:spcAft>
              <a:spcPct val="35000"/>
            </a:spcAft>
            <a:buNone/>
          </a:pPr>
          <a:r>
            <a:rPr lang="en-US" sz="1500" kern="1200"/>
            <a:t>Constructing data we have obtained into a dictionary</a:t>
          </a:r>
        </a:p>
      </dsp:txBody>
      <dsp:txXfrm>
        <a:off x="1679" y="2111847"/>
        <a:ext cx="1798676" cy="1079205"/>
      </dsp:txXfrm>
    </dsp:sp>
    <dsp:sp modelId="{DD8C8891-8EFB-4433-AB0A-63E3CD06B404}">
      <dsp:nvSpPr>
        <dsp:cNvPr id="0" name=""/>
        <dsp:cNvSpPr/>
      </dsp:nvSpPr>
      <dsp:spPr>
        <a:xfrm>
          <a:off x="4010927" y="2605730"/>
          <a:ext cx="383095" cy="91440"/>
        </a:xfrm>
        <a:custGeom>
          <a:avLst/>
          <a:gdLst/>
          <a:ahLst/>
          <a:cxnLst/>
          <a:rect l="0" t="0" r="0" b="0"/>
          <a:pathLst>
            <a:path>
              <a:moveTo>
                <a:pt x="0" y="45720"/>
              </a:moveTo>
              <a:lnTo>
                <a:pt x="38309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92132" y="2649382"/>
        <a:ext cx="20684" cy="4136"/>
      </dsp:txXfrm>
    </dsp:sp>
    <dsp:sp modelId="{21B4DC55-5AA5-4227-848A-5A67A234AB43}">
      <dsp:nvSpPr>
        <dsp:cNvPr id="0" name=""/>
        <dsp:cNvSpPr/>
      </dsp:nvSpPr>
      <dsp:spPr>
        <a:xfrm>
          <a:off x="2214050" y="2111847"/>
          <a:ext cx="1798676" cy="107920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rtl="0">
            <a:lnSpc>
              <a:spcPct val="90000"/>
            </a:lnSpc>
            <a:spcBef>
              <a:spcPct val="0"/>
            </a:spcBef>
            <a:spcAft>
              <a:spcPct val="35000"/>
            </a:spcAft>
            <a:buNone/>
          </a:pPr>
          <a:r>
            <a:rPr lang="en-US" sz="1500" kern="1200"/>
            <a:t>Creating a </a:t>
          </a:r>
          <a:r>
            <a:rPr lang="en-US" sz="1500" kern="1200" err="1"/>
            <a:t>dataframe</a:t>
          </a:r>
          <a:r>
            <a:rPr lang="en-US" sz="1500" kern="1200"/>
            <a:t> from dictionary</a:t>
          </a:r>
        </a:p>
      </dsp:txBody>
      <dsp:txXfrm>
        <a:off x="2214050" y="2111847"/>
        <a:ext cx="1798676" cy="1079205"/>
      </dsp:txXfrm>
    </dsp:sp>
    <dsp:sp modelId="{561B6298-93F2-417E-87C1-AB4AB575640D}">
      <dsp:nvSpPr>
        <dsp:cNvPr id="0" name=""/>
        <dsp:cNvSpPr/>
      </dsp:nvSpPr>
      <dsp:spPr>
        <a:xfrm>
          <a:off x="4426422" y="2111847"/>
          <a:ext cx="1798676" cy="107920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rtl="0">
            <a:lnSpc>
              <a:spcPct val="90000"/>
            </a:lnSpc>
            <a:spcBef>
              <a:spcPct val="0"/>
            </a:spcBef>
            <a:spcAft>
              <a:spcPct val="35000"/>
            </a:spcAft>
            <a:buNone/>
          </a:pPr>
          <a:r>
            <a:rPr lang="en-US" sz="1500" kern="1200"/>
            <a:t>Exporting the data to CSV</a:t>
          </a:r>
          <a:endParaRPr lang="en-US" sz="1500" kern="1200">
            <a:latin typeface="Calibri Light" panose="020F0302020204030204"/>
          </a:endParaRPr>
        </a:p>
      </dsp:txBody>
      <dsp:txXfrm>
        <a:off x="4426422" y="2111847"/>
        <a:ext cx="1798676" cy="10792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560AC2-865A-4387-A5FF-2ECAC09F26BE}">
      <dsp:nvSpPr>
        <dsp:cNvPr id="0" name=""/>
        <dsp:cNvSpPr/>
      </dsp:nvSpPr>
      <dsp:spPr>
        <a:xfrm rot="5400000">
          <a:off x="1847077" y="1011354"/>
          <a:ext cx="1585450" cy="191006"/>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5EF4D80-5C78-46F5-97C0-2DC30B6331EA}">
      <dsp:nvSpPr>
        <dsp:cNvPr id="0" name=""/>
        <dsp:cNvSpPr/>
      </dsp:nvSpPr>
      <dsp:spPr>
        <a:xfrm>
          <a:off x="2212211" y="133"/>
          <a:ext cx="2122289" cy="12733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Creating a NumPy array from the column “Class” in data</a:t>
          </a:r>
        </a:p>
      </dsp:txBody>
      <dsp:txXfrm>
        <a:off x="2249507" y="37429"/>
        <a:ext cx="2047697" cy="1198781"/>
      </dsp:txXfrm>
    </dsp:sp>
    <dsp:sp modelId="{92B7FF57-80BB-4D8A-9C01-7C8F4F25BD58}">
      <dsp:nvSpPr>
        <dsp:cNvPr id="0" name=""/>
        <dsp:cNvSpPr/>
      </dsp:nvSpPr>
      <dsp:spPr>
        <a:xfrm rot="5400000">
          <a:off x="1847077" y="2603071"/>
          <a:ext cx="1585450" cy="191006"/>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ACBCF6E-4328-4E6D-83F7-CE614D5897B7}">
      <dsp:nvSpPr>
        <dsp:cNvPr id="0" name=""/>
        <dsp:cNvSpPr/>
      </dsp:nvSpPr>
      <dsp:spPr>
        <a:xfrm>
          <a:off x="2212211" y="1591850"/>
          <a:ext cx="2122289" cy="12733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Standardizing the data with </a:t>
          </a:r>
          <a:r>
            <a:rPr lang="en-US" sz="1500" kern="1200" err="1"/>
            <a:t>StandardScaler</a:t>
          </a:r>
          <a:r>
            <a:rPr lang="en-US" sz="1500" kern="1200"/>
            <a:t>, then fitting and transforming it</a:t>
          </a:r>
        </a:p>
      </dsp:txBody>
      <dsp:txXfrm>
        <a:off x="2249507" y="1629146"/>
        <a:ext cx="2047697" cy="1198781"/>
      </dsp:txXfrm>
    </dsp:sp>
    <dsp:sp modelId="{942705C7-232F-4445-ADEE-2D4AC6F011D7}">
      <dsp:nvSpPr>
        <dsp:cNvPr id="0" name=""/>
        <dsp:cNvSpPr/>
      </dsp:nvSpPr>
      <dsp:spPr>
        <a:xfrm>
          <a:off x="2642935" y="3398929"/>
          <a:ext cx="2816377" cy="191006"/>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1FF7619-9423-4BE6-8E62-6C6DA59390AF}">
      <dsp:nvSpPr>
        <dsp:cNvPr id="0" name=""/>
        <dsp:cNvSpPr/>
      </dsp:nvSpPr>
      <dsp:spPr>
        <a:xfrm>
          <a:off x="2212211" y="3183567"/>
          <a:ext cx="2122289" cy="12733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Splitting the data into training and testing sets with </a:t>
          </a:r>
          <a:r>
            <a:rPr lang="en-US" sz="1500" kern="1200" err="1"/>
            <a:t>train_test_split</a:t>
          </a:r>
          <a:r>
            <a:rPr lang="en-US" sz="1500" kern="1200"/>
            <a:t> function </a:t>
          </a:r>
        </a:p>
      </dsp:txBody>
      <dsp:txXfrm>
        <a:off x="2249507" y="3220863"/>
        <a:ext cx="2047697" cy="1198781"/>
      </dsp:txXfrm>
    </dsp:sp>
    <dsp:sp modelId="{7BABEEA0-8A96-40C0-83E8-280B9B9BB6A4}">
      <dsp:nvSpPr>
        <dsp:cNvPr id="0" name=""/>
        <dsp:cNvSpPr/>
      </dsp:nvSpPr>
      <dsp:spPr>
        <a:xfrm rot="16200000">
          <a:off x="4669721" y="2603071"/>
          <a:ext cx="1585450" cy="191006"/>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7DAC18D-EAB7-45D8-AB25-3D095ADF4905}">
      <dsp:nvSpPr>
        <dsp:cNvPr id="0" name=""/>
        <dsp:cNvSpPr/>
      </dsp:nvSpPr>
      <dsp:spPr>
        <a:xfrm>
          <a:off x="5034855" y="3183567"/>
          <a:ext cx="2122289" cy="12733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Creating a </a:t>
          </a:r>
          <a:r>
            <a:rPr lang="en-US" sz="1500" kern="1200" err="1"/>
            <a:t>GridSearchCV</a:t>
          </a:r>
          <a:r>
            <a:rPr lang="en-US" sz="1500" kern="1200"/>
            <a:t> object with cv = 10 to find the best parameters </a:t>
          </a:r>
        </a:p>
      </dsp:txBody>
      <dsp:txXfrm>
        <a:off x="5072151" y="3220863"/>
        <a:ext cx="2047697" cy="1198781"/>
      </dsp:txXfrm>
    </dsp:sp>
    <dsp:sp modelId="{EAD2E00C-5BC4-43B9-81DE-86A794372E39}">
      <dsp:nvSpPr>
        <dsp:cNvPr id="0" name=""/>
        <dsp:cNvSpPr/>
      </dsp:nvSpPr>
      <dsp:spPr>
        <a:xfrm rot="16200000">
          <a:off x="4669721" y="1011354"/>
          <a:ext cx="1585450" cy="191006"/>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8BF1F3D-DE7E-4010-9B2B-54DA524B2CBF}">
      <dsp:nvSpPr>
        <dsp:cNvPr id="0" name=""/>
        <dsp:cNvSpPr/>
      </dsp:nvSpPr>
      <dsp:spPr>
        <a:xfrm>
          <a:off x="5034855" y="1591850"/>
          <a:ext cx="2122289" cy="12733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Applying GridSearchCV on LogReg, SVM, Decision Tree, and KNN models</a:t>
          </a:r>
        </a:p>
      </dsp:txBody>
      <dsp:txXfrm>
        <a:off x="5072151" y="1629146"/>
        <a:ext cx="2047697" cy="1198781"/>
      </dsp:txXfrm>
    </dsp:sp>
    <dsp:sp modelId="{2C0BBE68-0BB8-45F9-8D2C-09CE6770F78E}">
      <dsp:nvSpPr>
        <dsp:cNvPr id="0" name=""/>
        <dsp:cNvSpPr/>
      </dsp:nvSpPr>
      <dsp:spPr>
        <a:xfrm>
          <a:off x="5465579" y="215496"/>
          <a:ext cx="2816377" cy="191006"/>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10C841F-1D1F-42DD-80ED-9EF2BE26BE12}">
      <dsp:nvSpPr>
        <dsp:cNvPr id="0" name=""/>
        <dsp:cNvSpPr/>
      </dsp:nvSpPr>
      <dsp:spPr>
        <a:xfrm>
          <a:off x="5034855" y="133"/>
          <a:ext cx="2122289" cy="12733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Calculating the accuracy on the test data using the method .score() for all models</a:t>
          </a:r>
        </a:p>
      </dsp:txBody>
      <dsp:txXfrm>
        <a:off x="5072151" y="37429"/>
        <a:ext cx="2047697" cy="1198781"/>
      </dsp:txXfrm>
    </dsp:sp>
    <dsp:sp modelId="{1BA118F0-4071-49AD-BDE0-1121EB88F6BD}">
      <dsp:nvSpPr>
        <dsp:cNvPr id="0" name=""/>
        <dsp:cNvSpPr/>
      </dsp:nvSpPr>
      <dsp:spPr>
        <a:xfrm rot="5400000">
          <a:off x="7492365" y="1011354"/>
          <a:ext cx="1585450" cy="191006"/>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8F15742-6F62-4B4D-90DB-0B1375C27871}">
      <dsp:nvSpPr>
        <dsp:cNvPr id="0" name=""/>
        <dsp:cNvSpPr/>
      </dsp:nvSpPr>
      <dsp:spPr>
        <a:xfrm>
          <a:off x="7857499" y="133"/>
          <a:ext cx="2122289" cy="12733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Examining the confusion matrix for all models</a:t>
          </a:r>
        </a:p>
      </dsp:txBody>
      <dsp:txXfrm>
        <a:off x="7894795" y="37429"/>
        <a:ext cx="2047697" cy="1198781"/>
      </dsp:txXfrm>
    </dsp:sp>
    <dsp:sp modelId="{799D9168-FA85-4C6E-8FAD-00A308C36205}">
      <dsp:nvSpPr>
        <dsp:cNvPr id="0" name=""/>
        <dsp:cNvSpPr/>
      </dsp:nvSpPr>
      <dsp:spPr>
        <a:xfrm>
          <a:off x="7857499" y="1591850"/>
          <a:ext cx="2122289" cy="12733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Finding the method performs best by examining the Jaccard_score and F1_score metrics</a:t>
          </a:r>
        </a:p>
      </dsp:txBody>
      <dsp:txXfrm>
        <a:off x="7894795" y="1629146"/>
        <a:ext cx="2047697" cy="1198781"/>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8/15/2024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ajNair06/IBM_data_science_capstone_project/blob/main/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ajNair06/IBM_data_science_capstone_project/blob/main/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ajNair06/IBM_data_science_capstone_project/blob/main/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ajNair06/IBM_data_science_capstone_project/blob/main/Interactive%20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ajNair06/IBM_data_science_capstone_project/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RajNair06/IBM_data_science_capstone_project/blob/main/Machine%20Learning%20Prediction.ipynb"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RajNair06/IBM_data_science_capstone_project/blob/main/Data%20Collection%20API.ipynb"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RajNair06/IBM_data_science_capstone_project/blob/main/Data%20Collection%20with%20Web%20Scraping.ipynb"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770617" y="4614091"/>
            <a:ext cx="2686956" cy="1200329"/>
          </a:xfrm>
          <a:prstGeom prst="rect">
            <a:avLst/>
          </a:prstGeom>
          <a:noFill/>
        </p:spPr>
        <p:txBody>
          <a:bodyPr wrap="square" lIns="91440" tIns="45720" rIns="91440" bIns="45720" rtlCol="0" anchor="t">
            <a:spAutoFit/>
          </a:bodyPr>
          <a:lstStyle/>
          <a:p>
            <a:r>
              <a:rPr lang="en-US" sz="3600">
                <a:solidFill>
                  <a:schemeClr val="bg1"/>
                </a:solidFill>
                <a:latin typeface="Rockwell"/>
              </a:rPr>
              <a:t>Raj Nair</a:t>
            </a:r>
          </a:p>
          <a:p>
            <a:r>
              <a:rPr lang="en-US" sz="3600">
                <a:solidFill>
                  <a:schemeClr val="bg1"/>
                </a:solidFill>
                <a:latin typeface="Rockwell"/>
              </a:rPr>
              <a:t>15/08/2024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49375"/>
            <a:ext cx="11109252" cy="4865688"/>
          </a:xfrm>
          <a:prstGeom prst="rect">
            <a:avLst/>
          </a:prstGeom>
        </p:spPr>
        <p:txBody>
          <a:bodyPr lIns="91440" tIns="45720" rIns="91440" bIns="45720" anchor="t"/>
          <a:lstStyle/>
          <a:p>
            <a:r>
              <a:rPr lang="en-US" sz="2200">
                <a:solidFill>
                  <a:schemeClr val="accent3">
                    <a:lumMod val="25000"/>
                  </a:schemeClr>
                </a:solidFill>
                <a:ea typeface="+mn-lt"/>
                <a:cs typeface="+mn-lt"/>
              </a:rPr>
              <a:t>In the data set, there are several different cases where the booster did not land successfully. Sometimes a landing was attempted but failed due to an accident; for example, True Ocean means the mission outcome was successfully landed to a specific region of the ocean while False Ocean means the mission outcome was unsuccessfully landed to a specific region of the ocean.</a:t>
            </a:r>
            <a:endParaRPr lang="en-US">
              <a:solidFill>
                <a:schemeClr val="accent3">
                  <a:lumMod val="25000"/>
                </a:schemeClr>
              </a:solidFill>
              <a:ea typeface="+mn-lt"/>
              <a:cs typeface="+mn-lt"/>
            </a:endParaRPr>
          </a:p>
          <a:p>
            <a:r>
              <a:rPr lang="en-US" sz="2200">
                <a:solidFill>
                  <a:schemeClr val="accent3">
                    <a:lumMod val="25000"/>
                  </a:schemeClr>
                </a:solidFill>
                <a:ea typeface="+mn-lt"/>
                <a:cs typeface="+mn-lt"/>
              </a:rPr>
              <a:t> True RTLS means the mission outcome was successfully landed to a ground pad False RTLS means the mission outcome was unsuccessfully landed to a ground pad.</a:t>
            </a:r>
            <a:endParaRPr lang="en-US">
              <a:solidFill>
                <a:schemeClr val="accent3">
                  <a:lumMod val="25000"/>
                </a:schemeClr>
              </a:solidFill>
              <a:ea typeface="+mn-lt"/>
              <a:cs typeface="+mn-lt"/>
            </a:endParaRPr>
          </a:p>
          <a:p>
            <a:r>
              <a:rPr lang="en-US" sz="2200">
                <a:solidFill>
                  <a:schemeClr val="accent3">
                    <a:lumMod val="25000"/>
                  </a:schemeClr>
                </a:solidFill>
                <a:ea typeface="+mn-lt"/>
                <a:cs typeface="+mn-lt"/>
              </a:rPr>
              <a:t>True ASDS means the mission outcome was successfully landed on a drone ship False ASDS means the mission outcome was unsuccessfully landed on a drone ship.</a:t>
            </a:r>
            <a:endParaRPr lang="en-US">
              <a:solidFill>
                <a:schemeClr val="accent3">
                  <a:lumMod val="25000"/>
                </a:schemeClr>
              </a:solidFill>
              <a:ea typeface="+mn-lt"/>
              <a:cs typeface="+mn-lt"/>
            </a:endParaRPr>
          </a:p>
          <a:p>
            <a:r>
              <a:rPr lang="en-US" sz="2200">
                <a:solidFill>
                  <a:schemeClr val="accent3">
                    <a:lumMod val="25000"/>
                  </a:schemeClr>
                </a:solidFill>
                <a:ea typeface="+mn-lt"/>
                <a:cs typeface="+mn-lt"/>
              </a:rPr>
              <a:t> We mainly convert those outcomes into Training Labels with “1” means the booster successfully landed, “0” means it was unsuccessful.</a:t>
            </a:r>
            <a:endParaRPr lang="en-US">
              <a:solidFill>
                <a:schemeClr val="accent3">
                  <a:lumMod val="25000"/>
                </a:schemeClr>
              </a:solidFill>
              <a:ea typeface="Calibri"/>
              <a:cs typeface="Calibri"/>
            </a:endParaRP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Wrangling</a:t>
            </a:r>
          </a:p>
        </p:txBody>
      </p:sp>
      <p:sp>
        <p:nvSpPr>
          <p:cNvPr id="2" name="TextBox 1">
            <a:extLst>
              <a:ext uri="{FF2B5EF4-FFF2-40B4-BE49-F238E27FC236}">
                <a16:creationId xmlns:a16="http://schemas.microsoft.com/office/drawing/2014/main" id="{8C681A3F-3CBD-0ED7-3E9E-994627A457F6}"/>
              </a:ext>
            </a:extLst>
          </p:cNvPr>
          <p:cNvSpPr txBox="1"/>
          <p:nvPr/>
        </p:nvSpPr>
        <p:spPr>
          <a:xfrm>
            <a:off x="3952875" y="5464968"/>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hlinkClick r:id="rId3"/>
              </a:rPr>
              <a:t>Github link: Data Wrangling</a:t>
            </a:r>
            <a:endParaRPr lang="en-US">
              <a:hlinkClick r:id="rId3"/>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39850"/>
            <a:ext cx="11202914" cy="48847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ea typeface="+mn-lt"/>
                <a:cs typeface="+mn-lt"/>
              </a:rPr>
              <a:t>Charts were plotted: </a:t>
            </a:r>
          </a:p>
          <a:p>
            <a:pPr marL="0" indent="0">
              <a:lnSpc>
                <a:spcPct val="100000"/>
              </a:lnSpc>
              <a:spcBef>
                <a:spcPts val="1400"/>
              </a:spcBef>
              <a:buNone/>
            </a:pPr>
            <a:r>
              <a:rPr lang="en-US" sz="2200">
                <a:solidFill>
                  <a:schemeClr val="accent3">
                    <a:lumMod val="25000"/>
                  </a:schemeClr>
                </a:solidFill>
                <a:ea typeface="Calibri"/>
                <a:cs typeface="Calibri"/>
              </a:rPr>
              <a:t>     </a:t>
            </a:r>
            <a:r>
              <a:rPr lang="en-US" sz="2200">
                <a:solidFill>
                  <a:schemeClr val="accent3">
                    <a:lumMod val="25000"/>
                  </a:schemeClr>
                </a:solidFill>
                <a:ea typeface="+mn-lt"/>
                <a:cs typeface="+mn-lt"/>
              </a:rPr>
              <a:t>Flight Number vs. Payload Mass, Flight Number vs. Launch Site, Payload Mass vs.       Launch Site, Orbit Type vs. Success Rate, Flight Number vs. Orbit Type, Payload Mass vs Orbit Type and Success Rate Yearly Trend</a:t>
            </a:r>
            <a:endParaRPr lang="en-US" sz="2200">
              <a:solidFill>
                <a:schemeClr val="accent3">
                  <a:lumMod val="25000"/>
                </a:schemeClr>
              </a:solidFill>
              <a:ea typeface="Calibri"/>
              <a:cs typeface="Calibri"/>
            </a:endParaRPr>
          </a:p>
          <a:p>
            <a:pPr marL="342900" indent="-342900">
              <a:lnSpc>
                <a:spcPct val="100000"/>
              </a:lnSpc>
              <a:spcBef>
                <a:spcPts val="1400"/>
              </a:spcBef>
            </a:pPr>
            <a:r>
              <a:rPr lang="en-US" sz="2200">
                <a:solidFill>
                  <a:schemeClr val="accent3">
                    <a:lumMod val="25000"/>
                  </a:schemeClr>
                </a:solidFill>
                <a:ea typeface="+mn-lt"/>
                <a:cs typeface="+mn-lt"/>
              </a:rPr>
              <a:t>Scatter plots show the relationship between variables. If a relationship exists, they could be used in machine learning model.</a:t>
            </a:r>
            <a:endParaRPr lang="en-US" sz="2200">
              <a:solidFill>
                <a:schemeClr val="accent3">
                  <a:lumMod val="25000"/>
                </a:schemeClr>
              </a:solidFill>
              <a:ea typeface="Calibri"/>
              <a:cs typeface="Calibri"/>
            </a:endParaRPr>
          </a:p>
          <a:p>
            <a:pPr marL="342900" indent="-342900">
              <a:lnSpc>
                <a:spcPct val="100000"/>
              </a:lnSpc>
              <a:spcBef>
                <a:spcPts val="1400"/>
              </a:spcBef>
            </a:pPr>
            <a:r>
              <a:rPr lang="en-US" sz="2200">
                <a:solidFill>
                  <a:schemeClr val="accent3">
                    <a:lumMod val="25000"/>
                  </a:schemeClr>
                </a:solidFill>
                <a:ea typeface="+mn-lt"/>
                <a:cs typeface="+mn-lt"/>
              </a:rPr>
              <a:t>Bar charts show comparisons among discrete categories. The goal is to show the relationship between the specific categories being compared and a measured value.</a:t>
            </a:r>
            <a:endParaRPr lang="en-US" sz="2200">
              <a:solidFill>
                <a:schemeClr val="accent3">
                  <a:lumMod val="25000"/>
                </a:schemeClr>
              </a:solidFill>
              <a:ea typeface="Calibri"/>
              <a:cs typeface="Calibri"/>
            </a:endParaRPr>
          </a:p>
          <a:p>
            <a:pPr marL="342900" indent="-342900">
              <a:lnSpc>
                <a:spcPct val="100000"/>
              </a:lnSpc>
              <a:spcBef>
                <a:spcPts val="1400"/>
              </a:spcBef>
            </a:pPr>
            <a:r>
              <a:rPr lang="en-US" sz="2200">
                <a:solidFill>
                  <a:schemeClr val="accent3">
                    <a:lumMod val="25000"/>
                  </a:schemeClr>
                </a:solidFill>
                <a:ea typeface="+mn-lt"/>
                <a:cs typeface="+mn-lt"/>
              </a:rPr>
              <a:t>Line charts show trends in data over time (time series).</a:t>
            </a:r>
            <a:endParaRPr lang="en-US" sz="2200">
              <a:solidFill>
                <a:schemeClr val="accent3">
                  <a:lumMod val="25000"/>
                </a:schemeClr>
              </a:solidFill>
              <a:ea typeface="Calibri"/>
              <a:cs typeface="Calibri"/>
            </a:endParaRPr>
          </a:p>
          <a:p>
            <a:pPr marL="0" indent="0">
              <a:lnSpc>
                <a:spcPct val="100000"/>
              </a:lnSpc>
              <a:spcBef>
                <a:spcPts val="1400"/>
              </a:spcBef>
              <a:buNone/>
            </a:pPr>
            <a:r>
              <a:rPr lang="en-US" sz="2200">
                <a:solidFill>
                  <a:schemeClr val="accent3">
                    <a:lumMod val="25000"/>
                  </a:schemeClr>
                </a:solidFill>
                <a:ea typeface="Calibri"/>
                <a:cs typeface="Calibri"/>
              </a:rPr>
              <a:t>     </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a:t>
            </a:r>
          </a:p>
        </p:txBody>
      </p:sp>
      <p:sp>
        <p:nvSpPr>
          <p:cNvPr id="2" name="TextBox 1">
            <a:extLst>
              <a:ext uri="{FF2B5EF4-FFF2-40B4-BE49-F238E27FC236}">
                <a16:creationId xmlns:a16="http://schemas.microsoft.com/office/drawing/2014/main" id="{230000CF-357E-2959-36EB-9E07175AC0C0}"/>
              </a:ext>
            </a:extLst>
          </p:cNvPr>
          <p:cNvSpPr txBox="1"/>
          <p:nvPr/>
        </p:nvSpPr>
        <p:spPr>
          <a:xfrm>
            <a:off x="3512343" y="5703093"/>
            <a:ext cx="61150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hlinkClick r:id="rId3"/>
              </a:rPr>
              <a:t>Github link: EDA with Data Visualization</a:t>
            </a:r>
            <a:endParaRPr lang="en-US"/>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7535" y="1435100"/>
            <a:ext cx="11936339" cy="5208588"/>
          </a:xfrm>
          <a:prstGeom prst="rect">
            <a:avLst/>
          </a:prstGeom>
        </p:spPr>
        <p:txBody>
          <a:bodyPr lIns="91440" tIns="45720" rIns="91440" bIns="45720" anchor="t"/>
          <a:lstStyle/>
          <a:p>
            <a:pPr marL="0" indent="0">
              <a:lnSpc>
                <a:spcPct val="100000"/>
              </a:lnSpc>
              <a:spcBef>
                <a:spcPts val="1400"/>
              </a:spcBef>
              <a:buNone/>
            </a:pPr>
            <a:r>
              <a:rPr lang="en-US" sz="1600">
                <a:solidFill>
                  <a:schemeClr val="accent3">
                    <a:lumMod val="25000"/>
                  </a:schemeClr>
                </a:solidFill>
                <a:latin typeface="Rockwell"/>
                <a:ea typeface="+mn-lt"/>
                <a:cs typeface="+mn-lt"/>
              </a:rPr>
              <a:t>Performed SQL queries:</a:t>
            </a:r>
            <a:endParaRPr lang="en-US" sz="1600">
              <a:solidFill>
                <a:schemeClr val="accent3">
                  <a:lumMod val="25000"/>
                </a:schemeClr>
              </a:solidFill>
              <a:latin typeface="Rockwell"/>
            </a:endParaRPr>
          </a:p>
          <a:p>
            <a:pPr>
              <a:lnSpc>
                <a:spcPct val="100000"/>
              </a:lnSpc>
              <a:spcBef>
                <a:spcPts val="1400"/>
              </a:spcBef>
            </a:pPr>
            <a:r>
              <a:rPr lang="en-US" sz="1600">
                <a:solidFill>
                  <a:schemeClr val="accent3">
                    <a:lumMod val="25000"/>
                  </a:schemeClr>
                </a:solidFill>
                <a:latin typeface="Rockwell"/>
                <a:ea typeface="+mn-lt"/>
                <a:cs typeface="+mn-lt"/>
              </a:rPr>
              <a:t>Displaying the names of the unique launch sites in the space mission.</a:t>
            </a:r>
            <a:endParaRPr lang="en-US" sz="1600">
              <a:solidFill>
                <a:schemeClr val="accent3">
                  <a:lumMod val="25000"/>
                </a:schemeClr>
              </a:solidFill>
              <a:latin typeface="Rockwell"/>
              <a:ea typeface="Calibri"/>
              <a:cs typeface="Calibri"/>
            </a:endParaRPr>
          </a:p>
          <a:p>
            <a:pPr>
              <a:lnSpc>
                <a:spcPct val="100000"/>
              </a:lnSpc>
              <a:spcBef>
                <a:spcPts val="1400"/>
              </a:spcBef>
            </a:pPr>
            <a:r>
              <a:rPr lang="en-US" sz="1600">
                <a:solidFill>
                  <a:schemeClr val="accent3">
                    <a:lumMod val="25000"/>
                  </a:schemeClr>
                </a:solidFill>
                <a:latin typeface="Rockwell"/>
                <a:ea typeface="+mn-lt"/>
                <a:cs typeface="+mn-lt"/>
              </a:rPr>
              <a:t>Displaying 5 records where launch sites begin with the string 'CCA'.</a:t>
            </a:r>
            <a:endParaRPr lang="en-US" sz="1600">
              <a:solidFill>
                <a:schemeClr val="accent3">
                  <a:lumMod val="25000"/>
                </a:schemeClr>
              </a:solidFill>
              <a:latin typeface="Rockwell"/>
              <a:ea typeface="Calibri"/>
              <a:cs typeface="Calibri"/>
            </a:endParaRPr>
          </a:p>
          <a:p>
            <a:pPr>
              <a:lnSpc>
                <a:spcPct val="100000"/>
              </a:lnSpc>
              <a:spcBef>
                <a:spcPts val="1400"/>
              </a:spcBef>
            </a:pPr>
            <a:r>
              <a:rPr lang="en-US" sz="1600">
                <a:solidFill>
                  <a:schemeClr val="accent3">
                    <a:lumMod val="25000"/>
                  </a:schemeClr>
                </a:solidFill>
                <a:latin typeface="Rockwell"/>
                <a:ea typeface="+mn-lt"/>
                <a:cs typeface="+mn-lt"/>
              </a:rPr>
              <a:t>Displaying the total payload mass carried by boosters launched by NASA (CRS) </a:t>
            </a:r>
          </a:p>
          <a:p>
            <a:pPr>
              <a:lnSpc>
                <a:spcPct val="100000"/>
              </a:lnSpc>
              <a:spcBef>
                <a:spcPts val="1400"/>
              </a:spcBef>
            </a:pPr>
            <a:r>
              <a:rPr lang="en-US" sz="1600">
                <a:solidFill>
                  <a:schemeClr val="accent3">
                    <a:lumMod val="25000"/>
                  </a:schemeClr>
                </a:solidFill>
                <a:latin typeface="Rockwell"/>
                <a:ea typeface="+mn-lt"/>
                <a:cs typeface="+mn-lt"/>
              </a:rPr>
              <a:t> Displaying average payload mass carried by booster version F9 v1.1 </a:t>
            </a:r>
          </a:p>
          <a:p>
            <a:pPr>
              <a:lnSpc>
                <a:spcPct val="100000"/>
              </a:lnSpc>
              <a:spcBef>
                <a:spcPts val="1400"/>
              </a:spcBef>
            </a:pPr>
            <a:r>
              <a:rPr lang="en-US" sz="1600">
                <a:solidFill>
                  <a:schemeClr val="accent3">
                    <a:lumMod val="25000"/>
                  </a:schemeClr>
                </a:solidFill>
                <a:latin typeface="Rockwell"/>
                <a:ea typeface="+mn-lt"/>
                <a:cs typeface="+mn-lt"/>
              </a:rPr>
              <a:t>Listing the date when the first successful landing outcome in ground pad was achieved </a:t>
            </a:r>
          </a:p>
          <a:p>
            <a:pPr>
              <a:lnSpc>
                <a:spcPct val="100000"/>
              </a:lnSpc>
              <a:spcBef>
                <a:spcPts val="1400"/>
              </a:spcBef>
            </a:pPr>
            <a:r>
              <a:rPr lang="en-US" sz="1600">
                <a:solidFill>
                  <a:schemeClr val="accent3">
                    <a:lumMod val="25000"/>
                  </a:schemeClr>
                </a:solidFill>
                <a:latin typeface="Rockwell"/>
                <a:ea typeface="+mn-lt"/>
                <a:cs typeface="+mn-lt"/>
              </a:rPr>
              <a:t>Listing the names of the boosters which have success in drone ship and have payload mass greater than 4000 but less than 6000 </a:t>
            </a:r>
          </a:p>
          <a:p>
            <a:pPr>
              <a:lnSpc>
                <a:spcPct val="100000"/>
              </a:lnSpc>
              <a:spcBef>
                <a:spcPts val="1400"/>
              </a:spcBef>
            </a:pPr>
            <a:r>
              <a:rPr lang="en-US" sz="1600">
                <a:solidFill>
                  <a:schemeClr val="accent3">
                    <a:lumMod val="25000"/>
                  </a:schemeClr>
                </a:solidFill>
                <a:latin typeface="Rockwell"/>
                <a:ea typeface="+mn-lt"/>
                <a:cs typeface="+mn-lt"/>
              </a:rPr>
              <a:t> Listing the total number of successful and failure mission outcomes</a:t>
            </a:r>
          </a:p>
          <a:p>
            <a:pPr>
              <a:lnSpc>
                <a:spcPct val="100000"/>
              </a:lnSpc>
              <a:spcBef>
                <a:spcPts val="1400"/>
              </a:spcBef>
            </a:pPr>
            <a:r>
              <a:rPr lang="en-US" sz="1600">
                <a:solidFill>
                  <a:schemeClr val="accent3">
                    <a:lumMod val="25000"/>
                  </a:schemeClr>
                </a:solidFill>
                <a:latin typeface="Rockwell"/>
                <a:ea typeface="+mn-lt"/>
                <a:cs typeface="+mn-lt"/>
              </a:rPr>
              <a:t> Listing the names of the booster versions which have carried the maximum payload mass </a:t>
            </a:r>
          </a:p>
          <a:p>
            <a:pPr>
              <a:lnSpc>
                <a:spcPct val="100000"/>
              </a:lnSpc>
              <a:spcBef>
                <a:spcPts val="1400"/>
              </a:spcBef>
            </a:pPr>
            <a:r>
              <a:rPr lang="en-US" sz="1600">
                <a:solidFill>
                  <a:schemeClr val="accent3">
                    <a:lumMod val="25000"/>
                  </a:schemeClr>
                </a:solidFill>
                <a:latin typeface="Rockwell"/>
                <a:ea typeface="+mn-lt"/>
                <a:cs typeface="+mn-lt"/>
              </a:rPr>
              <a:t> Listing the failed landing outcomes in drone ship, their booster versions and launch site names for the months in year 2015 </a:t>
            </a:r>
          </a:p>
          <a:p>
            <a:pPr>
              <a:lnSpc>
                <a:spcPct val="100000"/>
              </a:lnSpc>
              <a:spcBef>
                <a:spcPts val="1400"/>
              </a:spcBef>
            </a:pPr>
            <a:r>
              <a:rPr lang="en-US" sz="1600">
                <a:solidFill>
                  <a:schemeClr val="accent3">
                    <a:lumMod val="25000"/>
                  </a:schemeClr>
                </a:solidFill>
                <a:latin typeface="Rockwell"/>
                <a:ea typeface="+mn-lt"/>
                <a:cs typeface="+mn-lt"/>
              </a:rPr>
              <a:t> Ranking the count of landing outcomes (such as Failure (drone ship) or Success (ground pad)) between the date 2010-06-04 and 2017-03-20 in descending order</a:t>
            </a:r>
            <a:endParaRPr lang="en-US" sz="1600">
              <a:solidFill>
                <a:schemeClr val="accent3">
                  <a:lumMod val="25000"/>
                </a:schemeClr>
              </a:solidFill>
              <a:latin typeface="Rockwell"/>
              <a:ea typeface="Calibri"/>
              <a:cs typeface="Calibri"/>
            </a:endParaRPr>
          </a:p>
          <a:p>
            <a:pPr>
              <a:lnSpc>
                <a:spcPct val="100000"/>
              </a:lnSpc>
              <a:spcBef>
                <a:spcPts val="1400"/>
              </a:spcBef>
            </a:pPr>
            <a:endParaRPr lang="en-US" sz="2200">
              <a:solidFill>
                <a:srgbClr val="292929"/>
              </a:solidFill>
              <a:ea typeface="Calibri"/>
              <a:cs typeface="Calibri"/>
            </a:endParaRPr>
          </a:p>
          <a:p>
            <a:pPr>
              <a:lnSpc>
                <a:spcPct val="100000"/>
              </a:lnSpc>
              <a:spcBef>
                <a:spcPts val="1400"/>
              </a:spcBef>
            </a:pPr>
            <a:endParaRPr lang="en-US" sz="2200">
              <a:solidFill>
                <a:srgbClr val="292929"/>
              </a:solidFill>
              <a:ea typeface="Calibri"/>
              <a:cs typeface="Calibri"/>
            </a:endParaRPr>
          </a:p>
          <a:p>
            <a:endParaRPr lang="en-US">
              <a:ea typeface="Calibri" panose="020F0502020204030204"/>
              <a:cs typeface="Calibri" panose="020F0502020204030204"/>
            </a:endParaRPr>
          </a:p>
          <a:p>
            <a:endParaRPr lang="en-US">
              <a:ea typeface="Calibri" panose="020F0502020204030204"/>
              <a:cs typeface="Calibri" panose="020F0502020204030204"/>
            </a:endParaRPr>
          </a:p>
          <a:p>
            <a:endParaRPr lang="en-US">
              <a:ea typeface="Calibri" panose="020F0502020204030204"/>
              <a:cs typeface="Calibri" panose="020F0502020204030204"/>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SQL</a:t>
            </a:r>
            <a:endParaRPr lang="en-US">
              <a:solidFill>
                <a:srgbClr val="0B49CB"/>
              </a:solidFill>
            </a:endParaRPr>
          </a:p>
        </p:txBody>
      </p:sp>
      <p:sp>
        <p:nvSpPr>
          <p:cNvPr id="2" name="TextBox 1">
            <a:extLst>
              <a:ext uri="{FF2B5EF4-FFF2-40B4-BE49-F238E27FC236}">
                <a16:creationId xmlns:a16="http://schemas.microsoft.com/office/drawing/2014/main" id="{630DADF5-D08D-D425-F96D-7201035E2701}"/>
              </a:ext>
            </a:extLst>
          </p:cNvPr>
          <p:cNvSpPr txBox="1"/>
          <p:nvPr/>
        </p:nvSpPr>
        <p:spPr>
          <a:xfrm>
            <a:off x="3263484" y="6464508"/>
            <a:ext cx="54807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hlinkClick r:id="rId3"/>
              </a:rPr>
              <a:t>Github link: EDA with SQL</a:t>
            </a:r>
            <a:endParaRPr lang="en-US"/>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28914" y="1684554"/>
            <a:ext cx="10515600"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ea typeface="+mn-lt"/>
                <a:cs typeface="+mn-lt"/>
              </a:rPr>
              <a:t>Markers of all Launch Sites:</a:t>
            </a: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a:solidFill>
                  <a:schemeClr val="accent3">
                    <a:lumMod val="25000"/>
                  </a:schemeClr>
                </a:solidFill>
                <a:latin typeface="Calibri"/>
                <a:ea typeface="Calibri"/>
                <a:cs typeface="Calibri"/>
              </a:rPr>
              <a:t>  -</a:t>
            </a:r>
            <a:r>
              <a:rPr lang="en-US" sz="2200">
                <a:solidFill>
                  <a:schemeClr val="accent3">
                    <a:lumMod val="25000"/>
                  </a:schemeClr>
                </a:solidFill>
                <a:ea typeface="+mn-lt"/>
                <a:cs typeface="+mn-lt"/>
              </a:rPr>
              <a:t>Added Marker with Circle, Popup Label and Text Label of NASA Johnson Space Center using its latitude and longitude coordinates as a start location.</a:t>
            </a:r>
          </a:p>
          <a:p>
            <a:pPr marL="0" indent="0">
              <a:lnSpc>
                <a:spcPct val="100000"/>
              </a:lnSpc>
              <a:spcBef>
                <a:spcPts val="1400"/>
              </a:spcBef>
              <a:buNone/>
            </a:pPr>
            <a:r>
              <a:rPr lang="en-US" sz="2200">
                <a:solidFill>
                  <a:schemeClr val="accent3">
                    <a:lumMod val="25000"/>
                  </a:schemeClr>
                </a:solidFill>
                <a:latin typeface="Calibri"/>
                <a:ea typeface="Calibri"/>
                <a:cs typeface="Calibri"/>
              </a:rPr>
              <a:t>  -</a:t>
            </a:r>
            <a:r>
              <a:rPr lang="en-US" sz="2200">
                <a:solidFill>
                  <a:schemeClr val="accent3">
                    <a:lumMod val="25000"/>
                  </a:schemeClr>
                </a:solidFill>
                <a:ea typeface="+mn-lt"/>
                <a:cs typeface="+mn-lt"/>
              </a:rPr>
              <a:t> Added Markers with Circle, Popup Label and Text Label of all Launch Sites using their latitude and longitude coordinates to show their geographical locations and proximity to Equator and coasts</a:t>
            </a:r>
            <a:endParaRPr lang="en-US" sz="2200">
              <a:solidFill>
                <a:schemeClr val="accent3">
                  <a:lumMod val="25000"/>
                </a:schemeClr>
              </a:solidFill>
              <a:latin typeface="Calibri"/>
              <a:ea typeface="Calibri"/>
              <a:cs typeface="Calibri"/>
            </a:endParaRPr>
          </a:p>
          <a:p>
            <a:pPr>
              <a:lnSpc>
                <a:spcPct val="100000"/>
              </a:lnSpc>
              <a:spcBef>
                <a:spcPts val="1400"/>
              </a:spcBef>
            </a:pPr>
            <a:r>
              <a:rPr lang="en-US" sz="2200">
                <a:solidFill>
                  <a:schemeClr val="accent3">
                    <a:lumMod val="25000"/>
                  </a:schemeClr>
                </a:solidFill>
                <a:ea typeface="+mn-lt"/>
                <a:cs typeface="+mn-lt"/>
              </a:rPr>
              <a:t>Added </a:t>
            </a:r>
            <a:r>
              <a:rPr lang="en-US" sz="2200" err="1">
                <a:solidFill>
                  <a:schemeClr val="accent3">
                    <a:lumMod val="25000"/>
                  </a:schemeClr>
                </a:solidFill>
                <a:ea typeface="+mn-lt"/>
                <a:cs typeface="+mn-lt"/>
              </a:rPr>
              <a:t>coloured</a:t>
            </a:r>
            <a:r>
              <a:rPr lang="en-US" sz="2200">
                <a:solidFill>
                  <a:schemeClr val="accent3">
                    <a:lumMod val="25000"/>
                  </a:schemeClr>
                </a:solidFill>
                <a:ea typeface="+mn-lt"/>
                <a:cs typeface="+mn-lt"/>
              </a:rPr>
              <a:t> Markers of success (Green) and failed (Red) launches using Marker Cluster to identify which launch sites have relatively high success rates.</a:t>
            </a:r>
            <a:endParaRPr lang="en-US">
              <a:solidFill>
                <a:schemeClr val="accent3">
                  <a:lumMod val="25000"/>
                </a:schemeClr>
              </a:solidFill>
              <a:ea typeface="Calibri"/>
              <a:cs typeface="Calibri"/>
            </a:endParaRP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an Interactive Map with Folium</a:t>
            </a:r>
            <a:endParaRPr lang="en-US">
              <a:solidFill>
                <a:srgbClr val="0B49CB"/>
              </a:solidFill>
            </a:endParaRPr>
          </a:p>
        </p:txBody>
      </p:sp>
      <p:sp>
        <p:nvSpPr>
          <p:cNvPr id="2" name="TextBox 1">
            <a:extLst>
              <a:ext uri="{FF2B5EF4-FFF2-40B4-BE49-F238E27FC236}">
                <a16:creationId xmlns:a16="http://schemas.microsoft.com/office/drawing/2014/main" id="{4F1211E4-FF9F-732A-0F23-85740B2F7328}"/>
              </a:ext>
            </a:extLst>
          </p:cNvPr>
          <p:cNvSpPr txBox="1"/>
          <p:nvPr/>
        </p:nvSpPr>
        <p:spPr>
          <a:xfrm>
            <a:off x="1260482" y="5121639"/>
            <a:ext cx="1029969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hlinkClick r:id="rId3"/>
              </a:rPr>
              <a:t>Github link :Interactive Map with Folium</a:t>
            </a:r>
            <a:endParaRPr lang="en-US"/>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ea typeface="+mn-lt"/>
                <a:cs typeface="+mn-lt"/>
              </a:rPr>
              <a:t>Added a dropdown list to enable Launch Site selection. </a:t>
            </a:r>
            <a:endParaRPr lang="en-US">
              <a:solidFill>
                <a:schemeClr val="accent3">
                  <a:lumMod val="25000"/>
                </a:schemeClr>
              </a:solidFill>
            </a:endParaRPr>
          </a:p>
          <a:p>
            <a:pPr>
              <a:lnSpc>
                <a:spcPct val="100000"/>
              </a:lnSpc>
              <a:spcBef>
                <a:spcPts val="1400"/>
              </a:spcBef>
            </a:pPr>
            <a:r>
              <a:rPr lang="en-US" sz="2200">
                <a:solidFill>
                  <a:schemeClr val="accent3">
                    <a:lumMod val="25000"/>
                  </a:schemeClr>
                </a:solidFill>
                <a:ea typeface="+mn-lt"/>
                <a:cs typeface="+mn-lt"/>
              </a:rPr>
              <a:t>Added a pie chart to show the total successful launches count for all sites and the Success vs. Failed counts for the site, if a specific Launch Site was selected. </a:t>
            </a:r>
            <a:endParaRPr lang="en-US">
              <a:solidFill>
                <a:schemeClr val="accent3">
                  <a:lumMod val="25000"/>
                </a:schemeClr>
              </a:solidFill>
            </a:endParaRPr>
          </a:p>
          <a:p>
            <a:pPr>
              <a:lnSpc>
                <a:spcPct val="100000"/>
              </a:lnSpc>
              <a:spcBef>
                <a:spcPts val="1400"/>
              </a:spcBef>
            </a:pPr>
            <a:r>
              <a:rPr lang="en-US" sz="2200">
                <a:solidFill>
                  <a:schemeClr val="accent3">
                    <a:lumMod val="25000"/>
                  </a:schemeClr>
                </a:solidFill>
                <a:ea typeface="+mn-lt"/>
                <a:cs typeface="+mn-lt"/>
              </a:rPr>
              <a:t> Added a slider to select Payload range.</a:t>
            </a:r>
          </a:p>
          <a:p>
            <a:pPr>
              <a:lnSpc>
                <a:spcPct val="100000"/>
              </a:lnSpc>
              <a:spcBef>
                <a:spcPts val="1400"/>
              </a:spcBef>
            </a:pPr>
            <a:r>
              <a:rPr lang="en-US" sz="2200">
                <a:solidFill>
                  <a:schemeClr val="accent3">
                    <a:lumMod val="25000"/>
                  </a:schemeClr>
                </a:solidFill>
                <a:ea typeface="+mn-lt"/>
                <a:cs typeface="+mn-lt"/>
              </a:rPr>
              <a:t>Added a scatter chart to show the correlation between Payload and Launch Success.</a:t>
            </a:r>
            <a:endParaRPr lang="en-US" sz="2200">
              <a:solidFill>
                <a:schemeClr val="accent3">
                  <a:lumMod val="25000"/>
                </a:schemeClr>
              </a:solidFill>
              <a:ea typeface="Calibri"/>
              <a:cs typeface="Calibri"/>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 Dashboard with </a:t>
            </a:r>
            <a:r>
              <a:rPr lang="en-US" err="1">
                <a:solidFill>
                  <a:srgbClr val="0B49CB"/>
                </a:solidFill>
                <a:latin typeface="Abadi"/>
              </a:rPr>
              <a:t>Plotly</a:t>
            </a:r>
            <a:r>
              <a:rPr lang="en-US">
                <a:solidFill>
                  <a:srgbClr val="0B49CB"/>
                </a:solidFill>
                <a:latin typeface="Abadi"/>
              </a:rPr>
              <a:t> Dash</a:t>
            </a:r>
          </a:p>
        </p:txBody>
      </p:sp>
      <p:sp>
        <p:nvSpPr>
          <p:cNvPr id="2" name="TextBox 1">
            <a:extLst>
              <a:ext uri="{FF2B5EF4-FFF2-40B4-BE49-F238E27FC236}">
                <a16:creationId xmlns:a16="http://schemas.microsoft.com/office/drawing/2014/main" id="{3E8E030F-4AC5-91B3-B2FB-8B9B83F103CA}"/>
              </a:ext>
            </a:extLst>
          </p:cNvPr>
          <p:cNvSpPr txBox="1"/>
          <p:nvPr/>
        </p:nvSpPr>
        <p:spPr>
          <a:xfrm>
            <a:off x="1217951" y="4918647"/>
            <a:ext cx="103213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hlinkClick r:id="rId3"/>
              </a:rPr>
              <a:t>Github link: Dashboard with Plotly Dash</a:t>
            </a:r>
            <a:endParaRPr lang="en-US"/>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0DE31550-3524-AC02-EABA-2DA501DAE4DD}"/>
              </a:ext>
            </a:extLst>
          </p:cNvPr>
          <p:cNvGraphicFramePr/>
          <p:nvPr>
            <p:extLst>
              <p:ext uri="{D42A27DB-BD31-4B8C-83A1-F6EECF244321}">
                <p14:modId xmlns:p14="http://schemas.microsoft.com/office/powerpoint/2010/main" val="199922610"/>
              </p:ext>
            </p:extLst>
          </p:nvPr>
        </p:nvGraphicFramePr>
        <p:xfrm>
          <a:off x="0" y="1437807"/>
          <a:ext cx="12192000" cy="4457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72" name="TextBox 471">
            <a:extLst>
              <a:ext uri="{FF2B5EF4-FFF2-40B4-BE49-F238E27FC236}">
                <a16:creationId xmlns:a16="http://schemas.microsoft.com/office/drawing/2014/main" id="{55653F1B-BB78-7E4A-2DAA-083F76A14BE2}"/>
              </a:ext>
            </a:extLst>
          </p:cNvPr>
          <p:cNvSpPr txBox="1"/>
          <p:nvPr/>
        </p:nvSpPr>
        <p:spPr>
          <a:xfrm>
            <a:off x="2139221" y="6136598"/>
            <a:ext cx="86037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hlinkClick r:id="rId8"/>
              </a:rPr>
              <a:t>Github link: Predictive Analytics</a:t>
            </a:r>
            <a:endParaRPr lang="en-US"/>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a:t>
            </a:r>
            <a:endParaRPr lang="en-US">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Launch Site</a:t>
            </a:r>
            <a:endParaRPr lang="en-US">
              <a:solidFill>
                <a:srgbClr val="0B49CB"/>
              </a:solidFill>
            </a:endParaRPr>
          </a:p>
        </p:txBody>
      </p:sp>
      <p:pic>
        <p:nvPicPr>
          <p:cNvPr id="2" name="Picture 1" descr="A graph of flight number&#10;&#10;Description automatically generated">
            <a:extLst>
              <a:ext uri="{FF2B5EF4-FFF2-40B4-BE49-F238E27FC236}">
                <a16:creationId xmlns:a16="http://schemas.microsoft.com/office/drawing/2014/main" id="{C55C2AA7-C140-AB55-C7CB-11FE70A2EE3F}"/>
              </a:ext>
            </a:extLst>
          </p:cNvPr>
          <p:cNvPicPr>
            <a:picLocks noChangeAspect="1"/>
          </p:cNvPicPr>
          <p:nvPr/>
        </p:nvPicPr>
        <p:blipFill>
          <a:blip r:embed="rId3"/>
          <a:stretch>
            <a:fillRect/>
          </a:stretch>
        </p:blipFill>
        <p:spPr>
          <a:xfrm>
            <a:off x="1115786" y="1715506"/>
            <a:ext cx="9715499" cy="2329345"/>
          </a:xfrm>
          <a:prstGeom prst="rect">
            <a:avLst/>
          </a:prstGeom>
        </p:spPr>
      </p:pic>
      <p:sp>
        <p:nvSpPr>
          <p:cNvPr id="6" name="TextBox 5">
            <a:extLst>
              <a:ext uri="{FF2B5EF4-FFF2-40B4-BE49-F238E27FC236}">
                <a16:creationId xmlns:a16="http://schemas.microsoft.com/office/drawing/2014/main" id="{B7F17F9E-6831-A07B-12DF-3700F9ABA70D}"/>
              </a:ext>
            </a:extLst>
          </p:cNvPr>
          <p:cNvSpPr txBox="1"/>
          <p:nvPr/>
        </p:nvSpPr>
        <p:spPr>
          <a:xfrm>
            <a:off x="1117718" y="4215983"/>
            <a:ext cx="10326913"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2800">
                <a:latin typeface="IBM Plex Mono Text"/>
                <a:ea typeface="+mn-lt"/>
                <a:cs typeface="+mn-lt"/>
              </a:rPr>
              <a:t>The earliest flights all failed while the latest flights all succeeded.</a:t>
            </a:r>
          </a:p>
          <a:p>
            <a:pPr marL="285750" indent="-285750">
              <a:buFont typeface="Arial" panose="020B0604020202020204" pitchFamily="34" charset="0"/>
              <a:buChar char="•"/>
            </a:pPr>
            <a:r>
              <a:rPr lang="en-US" sz="2800">
                <a:latin typeface="IBM Plex Mono Text"/>
                <a:ea typeface="+mn-lt"/>
                <a:cs typeface="+mn-lt"/>
              </a:rPr>
              <a:t>The CCAFS SLC 40 launch site has about a half of all launches.</a:t>
            </a:r>
          </a:p>
          <a:p>
            <a:pPr marL="285750" indent="-285750">
              <a:buFont typeface="Arial" panose="020B0604020202020204" pitchFamily="34" charset="0"/>
              <a:buChar char="•"/>
            </a:pPr>
            <a:r>
              <a:rPr lang="en-US" sz="2800">
                <a:latin typeface="IBM Plex Mono Text"/>
                <a:ea typeface="+mn-lt"/>
                <a:cs typeface="+mn-lt"/>
              </a:rPr>
              <a:t>VAFB SLC 4E and KSC LC 39A have higher success rates.</a:t>
            </a:r>
          </a:p>
          <a:p>
            <a:pPr marL="285750" indent="-285750">
              <a:buFont typeface="Arial" panose="020B0604020202020204" pitchFamily="34" charset="0"/>
              <a:buChar char="•"/>
            </a:pPr>
            <a:r>
              <a:rPr lang="en-US" sz="2800">
                <a:latin typeface="IBM Plex Mono Text"/>
                <a:ea typeface="+mn-lt"/>
                <a:cs typeface="+mn-lt"/>
              </a:rPr>
              <a:t>It can be assumed that each new launch has a higher rate of success.</a:t>
            </a:r>
            <a:endParaRPr lang="en-US" sz="2800">
              <a:latin typeface="IBM Plex Mono Text"/>
              <a:ea typeface="Calibri" panose="020F0502020204030204"/>
              <a:cs typeface="Calibri" panose="020F0502020204030204"/>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Launch Site</a:t>
            </a:r>
          </a:p>
        </p:txBody>
      </p:sp>
      <p:pic>
        <p:nvPicPr>
          <p:cNvPr id="2" name="Picture 1">
            <a:extLst>
              <a:ext uri="{FF2B5EF4-FFF2-40B4-BE49-F238E27FC236}">
                <a16:creationId xmlns:a16="http://schemas.microsoft.com/office/drawing/2014/main" id="{A43C1002-DB82-BBA9-ACA5-BFD04BEBD598}"/>
              </a:ext>
            </a:extLst>
          </p:cNvPr>
          <p:cNvPicPr>
            <a:picLocks noChangeAspect="1"/>
          </p:cNvPicPr>
          <p:nvPr/>
        </p:nvPicPr>
        <p:blipFill>
          <a:blip r:embed="rId3"/>
          <a:stretch>
            <a:fillRect/>
          </a:stretch>
        </p:blipFill>
        <p:spPr>
          <a:xfrm>
            <a:off x="426358" y="1404452"/>
            <a:ext cx="11665856" cy="2688381"/>
          </a:xfrm>
          <a:prstGeom prst="rect">
            <a:avLst/>
          </a:prstGeom>
        </p:spPr>
      </p:pic>
      <p:sp>
        <p:nvSpPr>
          <p:cNvPr id="6" name="TextBox 5">
            <a:extLst>
              <a:ext uri="{FF2B5EF4-FFF2-40B4-BE49-F238E27FC236}">
                <a16:creationId xmlns:a16="http://schemas.microsoft.com/office/drawing/2014/main" id="{E83D3A55-24A5-8802-AC67-99C0602EB55A}"/>
              </a:ext>
            </a:extLst>
          </p:cNvPr>
          <p:cNvSpPr txBox="1"/>
          <p:nvPr/>
        </p:nvSpPr>
        <p:spPr>
          <a:xfrm>
            <a:off x="546516" y="4215984"/>
            <a:ext cx="11476844"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800">
                <a:latin typeface="IBM Plex Mono Text"/>
                <a:ea typeface="+mn-lt"/>
                <a:cs typeface="+mn-lt"/>
              </a:rPr>
              <a:t>For every launch site the higher the payload mass, the higher the success rate.</a:t>
            </a:r>
          </a:p>
          <a:p>
            <a:pPr marL="285750" indent="-285750">
              <a:buFont typeface="Arial"/>
              <a:buChar char="•"/>
            </a:pPr>
            <a:r>
              <a:rPr lang="en-US" sz="2800">
                <a:latin typeface="IBM Plex Mono Text"/>
                <a:ea typeface="+mn-lt"/>
                <a:cs typeface="+mn-lt"/>
              </a:rPr>
              <a:t>Most of the launches with payload mass over 7000 kg were successful.</a:t>
            </a:r>
          </a:p>
          <a:p>
            <a:pPr marL="285750" indent="-285750">
              <a:buFont typeface="Arial"/>
              <a:buChar char="•"/>
            </a:pPr>
            <a:r>
              <a:rPr lang="en-US" sz="2800">
                <a:latin typeface="IBM Plex Mono Text"/>
                <a:ea typeface="+mn-lt"/>
                <a:cs typeface="+mn-lt"/>
              </a:rPr>
              <a:t>KSC LC 39A has a 100% success rate for payload mass under 5500 kg too.</a:t>
            </a:r>
            <a:endParaRPr lang="en-US" sz="2800">
              <a:latin typeface="IBM Plex Mono Text"/>
              <a:ea typeface="Calibri" panose="020F0502020204030204"/>
              <a:cs typeface="Calibri" panose="020F0502020204030204"/>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Executive Summary</a:t>
            </a:r>
          </a:p>
          <a:p>
            <a:pPr>
              <a:lnSpc>
                <a:spcPct val="100000"/>
              </a:lnSpc>
              <a:spcBef>
                <a:spcPts val="1400"/>
              </a:spcBef>
            </a:pPr>
            <a:r>
              <a:rPr lang="en-US" sz="2200">
                <a:solidFill>
                  <a:schemeClr val="accent3">
                    <a:lumMod val="25000"/>
                  </a:schemeClr>
                </a:solidFill>
                <a:latin typeface="Abadi"/>
              </a:rPr>
              <a:t>Introduction</a:t>
            </a:r>
          </a:p>
          <a:p>
            <a:pPr>
              <a:lnSpc>
                <a:spcPct val="100000"/>
              </a:lnSpc>
              <a:spcBef>
                <a:spcPts val="1400"/>
              </a:spcBef>
            </a:pPr>
            <a:r>
              <a:rPr lang="en-US" sz="2200">
                <a:solidFill>
                  <a:schemeClr val="accent3">
                    <a:lumMod val="25000"/>
                  </a:schemeClr>
                </a:solidFill>
                <a:latin typeface="Abadi"/>
              </a:rPr>
              <a:t>Methodology</a:t>
            </a:r>
          </a:p>
          <a:p>
            <a:pPr>
              <a:lnSpc>
                <a:spcPct val="100000"/>
              </a:lnSpc>
              <a:spcBef>
                <a:spcPts val="1400"/>
              </a:spcBef>
            </a:pPr>
            <a:r>
              <a:rPr lang="en-US" sz="2200">
                <a:solidFill>
                  <a:schemeClr val="accent3">
                    <a:lumMod val="25000"/>
                  </a:schemeClr>
                </a:solidFill>
                <a:latin typeface="Abadi"/>
              </a:rPr>
              <a:t>Results</a:t>
            </a:r>
          </a:p>
          <a:p>
            <a:pPr>
              <a:lnSpc>
                <a:spcPct val="100000"/>
              </a:lnSpc>
              <a:spcBef>
                <a:spcPts val="1400"/>
              </a:spcBef>
            </a:pPr>
            <a:r>
              <a:rPr lang="en-US" sz="2200">
                <a:solidFill>
                  <a:schemeClr val="accent3">
                    <a:lumMod val="25000"/>
                  </a:schemeClr>
                </a:solidFill>
                <a:latin typeface="Abadi"/>
              </a:rPr>
              <a:t>Conclusion</a:t>
            </a:r>
          </a:p>
          <a:p>
            <a:pPr>
              <a:lnSpc>
                <a:spcPct val="100000"/>
              </a:lnSpc>
              <a:spcBef>
                <a:spcPts val="1400"/>
              </a:spcBef>
            </a:pPr>
            <a:r>
              <a:rPr lang="en-US" sz="220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 Rate vs. Orbit Type</a:t>
            </a:r>
            <a:endParaRPr lang="en-US">
              <a:solidFill>
                <a:srgbClr val="0B49CB"/>
              </a:solidFill>
            </a:endParaRPr>
          </a:p>
        </p:txBody>
      </p:sp>
      <p:pic>
        <p:nvPicPr>
          <p:cNvPr id="2" name="Picture 1" descr="A graph of different colored bars&#10;&#10;Description automatically generated">
            <a:extLst>
              <a:ext uri="{FF2B5EF4-FFF2-40B4-BE49-F238E27FC236}">
                <a16:creationId xmlns:a16="http://schemas.microsoft.com/office/drawing/2014/main" id="{49B6F3D8-1D69-3B4F-C4C5-20CC5E59159A}"/>
              </a:ext>
            </a:extLst>
          </p:cNvPr>
          <p:cNvPicPr>
            <a:picLocks noChangeAspect="1"/>
          </p:cNvPicPr>
          <p:nvPr/>
        </p:nvPicPr>
        <p:blipFill>
          <a:blip r:embed="rId3"/>
          <a:stretch>
            <a:fillRect/>
          </a:stretch>
        </p:blipFill>
        <p:spPr>
          <a:xfrm>
            <a:off x="772523" y="1371600"/>
            <a:ext cx="4206240" cy="4114800"/>
          </a:xfrm>
          <a:prstGeom prst="rect">
            <a:avLst/>
          </a:prstGeom>
        </p:spPr>
      </p:pic>
      <p:sp>
        <p:nvSpPr>
          <p:cNvPr id="6" name="TextBox 5">
            <a:extLst>
              <a:ext uri="{FF2B5EF4-FFF2-40B4-BE49-F238E27FC236}">
                <a16:creationId xmlns:a16="http://schemas.microsoft.com/office/drawing/2014/main" id="{E33938B6-E3F6-E5C4-3934-B72EBBBDCC2B}"/>
              </a:ext>
            </a:extLst>
          </p:cNvPr>
          <p:cNvSpPr txBox="1"/>
          <p:nvPr/>
        </p:nvSpPr>
        <p:spPr>
          <a:xfrm>
            <a:off x="5312436" y="1625421"/>
            <a:ext cx="6226866" cy="40318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a:latin typeface="IBM Plex Mono Text"/>
                <a:ea typeface="+mn-lt"/>
                <a:cs typeface="+mn-lt"/>
              </a:rPr>
              <a:t>Orbits with 100% success rate:</a:t>
            </a:r>
          </a:p>
          <a:p>
            <a:r>
              <a:rPr lang="en-US" sz="3200">
                <a:latin typeface="IBM Plex Mono Text"/>
                <a:ea typeface="Calibri" panose="020F0502020204030204"/>
                <a:cs typeface="Calibri" panose="020F0502020204030204"/>
              </a:rPr>
              <a:t> - </a:t>
            </a:r>
            <a:r>
              <a:rPr lang="en-US" sz="3200">
                <a:latin typeface="IBM Plex Mono Text"/>
                <a:ea typeface="+mn-lt"/>
                <a:cs typeface="+mn-lt"/>
              </a:rPr>
              <a:t>ES-L1, GEO, HEO, SSO</a:t>
            </a:r>
          </a:p>
          <a:p>
            <a:pPr marL="285750" indent="-285750">
              <a:buFont typeface="Arial"/>
              <a:buChar char="•"/>
            </a:pPr>
            <a:r>
              <a:rPr lang="en-US" sz="3200">
                <a:latin typeface="IBM Plex Mono Text"/>
                <a:ea typeface="+mn-lt"/>
                <a:cs typeface="+mn-lt"/>
              </a:rPr>
              <a:t>Orbits with 0% success rate: </a:t>
            </a:r>
          </a:p>
          <a:p>
            <a:r>
              <a:rPr lang="en-US" sz="3200">
                <a:latin typeface="IBM Plex Mono Text"/>
                <a:ea typeface="+mn-lt"/>
                <a:cs typeface="+mn-lt"/>
              </a:rPr>
              <a:t> - SO</a:t>
            </a:r>
          </a:p>
          <a:p>
            <a:pPr marL="285750" indent="-285750">
              <a:buFont typeface="Arial"/>
              <a:buChar char="•"/>
            </a:pPr>
            <a:r>
              <a:rPr lang="en-US" sz="3200">
                <a:latin typeface="IBM Plex Mono Text"/>
                <a:ea typeface="+mn-lt"/>
                <a:cs typeface="+mn-lt"/>
              </a:rPr>
              <a:t>Orbits with success rate between 50% and 85%:</a:t>
            </a:r>
          </a:p>
          <a:p>
            <a:r>
              <a:rPr lang="en-US" sz="3200">
                <a:latin typeface="IBM Plex Mono Text"/>
                <a:ea typeface="+mn-lt"/>
                <a:cs typeface="+mn-lt"/>
              </a:rPr>
              <a:t> - GTO, ISS, LEO, MEO, PO</a:t>
            </a:r>
          </a:p>
          <a:p>
            <a:endParaRPr lang="en-US" sz="3200">
              <a:latin typeface="IBM Plex Mono Text"/>
              <a:ea typeface="+mn-lt"/>
              <a:cs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Orbit Type</a:t>
            </a:r>
            <a:endParaRPr lang="en-US">
              <a:solidFill>
                <a:srgbClr val="0B49CB"/>
              </a:solidFill>
            </a:endParaRPr>
          </a:p>
        </p:txBody>
      </p:sp>
      <p:pic>
        <p:nvPicPr>
          <p:cNvPr id="2" name="Picture 1" descr="A graph of flight number&#10;&#10;Description automatically generated">
            <a:extLst>
              <a:ext uri="{FF2B5EF4-FFF2-40B4-BE49-F238E27FC236}">
                <a16:creationId xmlns:a16="http://schemas.microsoft.com/office/drawing/2014/main" id="{1BD49EF2-7B68-8EBC-92CA-4DE1AEF51B8E}"/>
              </a:ext>
            </a:extLst>
          </p:cNvPr>
          <p:cNvPicPr>
            <a:picLocks noChangeAspect="1"/>
          </p:cNvPicPr>
          <p:nvPr/>
        </p:nvPicPr>
        <p:blipFill>
          <a:blip r:embed="rId3"/>
          <a:stretch>
            <a:fillRect/>
          </a:stretch>
        </p:blipFill>
        <p:spPr>
          <a:xfrm>
            <a:off x="680358" y="1413419"/>
            <a:ext cx="10885713" cy="2343874"/>
          </a:xfrm>
          <a:prstGeom prst="rect">
            <a:avLst/>
          </a:prstGeom>
        </p:spPr>
      </p:pic>
      <p:sp>
        <p:nvSpPr>
          <p:cNvPr id="6" name="TextBox 5">
            <a:extLst>
              <a:ext uri="{FF2B5EF4-FFF2-40B4-BE49-F238E27FC236}">
                <a16:creationId xmlns:a16="http://schemas.microsoft.com/office/drawing/2014/main" id="{B2120142-9A9C-B3D4-E8A4-77BB1E491AA3}"/>
              </a:ext>
            </a:extLst>
          </p:cNvPr>
          <p:cNvSpPr txBox="1"/>
          <p:nvPr/>
        </p:nvSpPr>
        <p:spPr>
          <a:xfrm>
            <a:off x="733893" y="3919303"/>
            <a:ext cx="10805410"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800">
                <a:latin typeface="IBM Plex Mono Text"/>
                <a:ea typeface="+mn-lt"/>
                <a:cs typeface="+mn-lt"/>
              </a:rPr>
              <a:t>In the LEO orbit the Success appears related to the number of flights; on the other hand, there seems to be no relationship between flight number when in GTO orbit.</a:t>
            </a:r>
            <a:endParaRPr lang="en-US" sz="2800">
              <a:latin typeface="IBM Plex Mono Text"/>
              <a:ea typeface="Calibri" panose="020F0502020204030204"/>
              <a:cs typeface="Calibri" panose="020F0502020204030204"/>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Orbit Type</a:t>
            </a:r>
            <a:endParaRPr lang="en-US">
              <a:solidFill>
                <a:srgbClr val="0B49CB"/>
              </a:solidFill>
            </a:endParaRPr>
          </a:p>
        </p:txBody>
      </p:sp>
      <p:pic>
        <p:nvPicPr>
          <p:cNvPr id="2" name="Picture 1">
            <a:extLst>
              <a:ext uri="{FF2B5EF4-FFF2-40B4-BE49-F238E27FC236}">
                <a16:creationId xmlns:a16="http://schemas.microsoft.com/office/drawing/2014/main" id="{325AE581-376B-A702-3C80-957A94AC697B}"/>
              </a:ext>
            </a:extLst>
          </p:cNvPr>
          <p:cNvPicPr>
            <a:picLocks noChangeAspect="1"/>
          </p:cNvPicPr>
          <p:nvPr/>
        </p:nvPicPr>
        <p:blipFill>
          <a:blip r:embed="rId3"/>
          <a:stretch>
            <a:fillRect/>
          </a:stretch>
        </p:blipFill>
        <p:spPr>
          <a:xfrm>
            <a:off x="662215" y="1406498"/>
            <a:ext cx="10921999" cy="2466575"/>
          </a:xfrm>
          <a:prstGeom prst="rect">
            <a:avLst/>
          </a:prstGeom>
        </p:spPr>
      </p:pic>
      <p:sp>
        <p:nvSpPr>
          <p:cNvPr id="6" name="TextBox 5">
            <a:extLst>
              <a:ext uri="{FF2B5EF4-FFF2-40B4-BE49-F238E27FC236}">
                <a16:creationId xmlns:a16="http://schemas.microsoft.com/office/drawing/2014/main" id="{C6E44579-149E-FFC7-DF2A-FDEB5CE75A56}"/>
              </a:ext>
            </a:extLst>
          </p:cNvPr>
          <p:cNvSpPr txBox="1"/>
          <p:nvPr/>
        </p:nvSpPr>
        <p:spPr>
          <a:xfrm>
            <a:off x="771667" y="4059836"/>
            <a:ext cx="10924972"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IBM Plex Mono Text"/>
                <a:ea typeface="+mn-lt"/>
                <a:cs typeface="+mn-lt"/>
              </a:rPr>
              <a:t>Heavy payloads have a negative influence on GTO orbits and positive on GEO and Polar LEO (ISS) orbits.</a:t>
            </a:r>
            <a:endParaRPr lang="en-US" sz="3200">
              <a:latin typeface="IBM Plex Mono Text"/>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Success Yearly Trend</a:t>
            </a:r>
          </a:p>
        </p:txBody>
      </p:sp>
      <p:pic>
        <p:nvPicPr>
          <p:cNvPr id="2" name="Picture 1" descr="A line graph with numbers and a line&#10;&#10;Description automatically generated">
            <a:extLst>
              <a:ext uri="{FF2B5EF4-FFF2-40B4-BE49-F238E27FC236}">
                <a16:creationId xmlns:a16="http://schemas.microsoft.com/office/drawing/2014/main" id="{D900150E-BEFB-C7E9-170F-B6FD1F70C554}"/>
              </a:ext>
            </a:extLst>
          </p:cNvPr>
          <p:cNvPicPr>
            <a:picLocks noChangeAspect="1"/>
          </p:cNvPicPr>
          <p:nvPr/>
        </p:nvPicPr>
        <p:blipFill>
          <a:blip r:embed="rId3"/>
          <a:stretch>
            <a:fillRect/>
          </a:stretch>
        </p:blipFill>
        <p:spPr>
          <a:xfrm>
            <a:off x="771071" y="1381606"/>
            <a:ext cx="4925787" cy="4094788"/>
          </a:xfrm>
          <a:prstGeom prst="rect">
            <a:avLst/>
          </a:prstGeom>
        </p:spPr>
      </p:pic>
      <p:sp>
        <p:nvSpPr>
          <p:cNvPr id="6" name="TextBox 5">
            <a:extLst>
              <a:ext uri="{FF2B5EF4-FFF2-40B4-BE49-F238E27FC236}">
                <a16:creationId xmlns:a16="http://schemas.microsoft.com/office/drawing/2014/main" id="{7E24431D-7E9C-16C4-C80F-868A91D1600D}"/>
              </a:ext>
            </a:extLst>
          </p:cNvPr>
          <p:cNvSpPr txBox="1"/>
          <p:nvPr/>
        </p:nvSpPr>
        <p:spPr>
          <a:xfrm>
            <a:off x="5855533" y="1499016"/>
            <a:ext cx="6105368"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IBM Plex Mono Text"/>
                <a:ea typeface="+mn-lt"/>
                <a:cs typeface="+mn-lt"/>
              </a:rPr>
              <a:t>The success rate since 2013 kept increasing till 2020</a:t>
            </a:r>
            <a:endParaRPr lang="en-US" sz="3200">
              <a:latin typeface="IBM Plex Mono Text"/>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All Launch Site Names</a:t>
            </a:r>
          </a:p>
        </p:txBody>
      </p:sp>
      <p:pic>
        <p:nvPicPr>
          <p:cNvPr id="2" name="Picture 1" descr="A screenshot of a computer&#10;&#10;Description automatically generated">
            <a:extLst>
              <a:ext uri="{FF2B5EF4-FFF2-40B4-BE49-F238E27FC236}">
                <a16:creationId xmlns:a16="http://schemas.microsoft.com/office/drawing/2014/main" id="{F88A2380-0A2D-3EFE-235B-6393DD042335}"/>
              </a:ext>
            </a:extLst>
          </p:cNvPr>
          <p:cNvPicPr>
            <a:picLocks noChangeAspect="1"/>
          </p:cNvPicPr>
          <p:nvPr/>
        </p:nvPicPr>
        <p:blipFill>
          <a:blip r:embed="rId3"/>
          <a:stretch>
            <a:fillRect/>
          </a:stretch>
        </p:blipFill>
        <p:spPr>
          <a:xfrm>
            <a:off x="771072" y="1332516"/>
            <a:ext cx="11012713" cy="2532895"/>
          </a:xfrm>
          <a:prstGeom prst="rect">
            <a:avLst/>
          </a:prstGeom>
        </p:spPr>
      </p:pic>
      <p:sp>
        <p:nvSpPr>
          <p:cNvPr id="6" name="TextBox 5">
            <a:extLst>
              <a:ext uri="{FF2B5EF4-FFF2-40B4-BE49-F238E27FC236}">
                <a16:creationId xmlns:a16="http://schemas.microsoft.com/office/drawing/2014/main" id="{09596711-F25D-5517-6B3D-FEE06563893C}"/>
              </a:ext>
            </a:extLst>
          </p:cNvPr>
          <p:cNvSpPr txBox="1"/>
          <p:nvPr/>
        </p:nvSpPr>
        <p:spPr>
          <a:xfrm>
            <a:off x="796352" y="4028606"/>
            <a:ext cx="1061803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latin typeface="IBM Plex Mono Text"/>
                <a:ea typeface="Calibri"/>
                <a:cs typeface="Calibri"/>
              </a:rPr>
              <a:t>Names of Launch Sites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Site Names Begin with 'CCA'</a:t>
            </a:r>
          </a:p>
        </p:txBody>
      </p:sp>
      <p:pic>
        <p:nvPicPr>
          <p:cNvPr id="2" name="Picture 1" descr="A screenshot of a computer&#10;&#10;Description automatically generated">
            <a:extLst>
              <a:ext uri="{FF2B5EF4-FFF2-40B4-BE49-F238E27FC236}">
                <a16:creationId xmlns:a16="http://schemas.microsoft.com/office/drawing/2014/main" id="{9B46D461-070D-0255-6CF9-7B57BCE6D0BC}"/>
              </a:ext>
            </a:extLst>
          </p:cNvPr>
          <p:cNvPicPr>
            <a:picLocks noChangeAspect="1"/>
          </p:cNvPicPr>
          <p:nvPr/>
        </p:nvPicPr>
        <p:blipFill>
          <a:blip r:embed="rId3"/>
          <a:stretch>
            <a:fillRect/>
          </a:stretch>
        </p:blipFill>
        <p:spPr>
          <a:xfrm>
            <a:off x="771072" y="1364609"/>
            <a:ext cx="10513784" cy="3448425"/>
          </a:xfrm>
          <a:prstGeom prst="rect">
            <a:avLst/>
          </a:prstGeom>
        </p:spPr>
      </p:pic>
      <p:sp>
        <p:nvSpPr>
          <p:cNvPr id="6" name="TextBox 5">
            <a:extLst>
              <a:ext uri="{FF2B5EF4-FFF2-40B4-BE49-F238E27FC236}">
                <a16:creationId xmlns:a16="http://schemas.microsoft.com/office/drawing/2014/main" id="{7BBC6807-284E-44C3-8230-577B2406F5A2}"/>
              </a:ext>
            </a:extLst>
          </p:cNvPr>
          <p:cNvSpPr txBox="1"/>
          <p:nvPr/>
        </p:nvSpPr>
        <p:spPr>
          <a:xfrm>
            <a:off x="796352" y="4949877"/>
            <a:ext cx="1038381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IBM Plex Mono Text"/>
                <a:ea typeface="Calibri"/>
                <a:cs typeface="Calibri"/>
              </a:rPr>
              <a:t>Names of launch sites whose name begin with CCA</a:t>
            </a:r>
            <a:endParaRPr lang="en-US" sz="3200">
              <a:latin typeface="IBM Plex Mono Text"/>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Payload Mass</a:t>
            </a:r>
          </a:p>
        </p:txBody>
      </p:sp>
      <p:pic>
        <p:nvPicPr>
          <p:cNvPr id="2" name="Picture 1" descr="A screenshot of a computer&#10;&#10;Description automatically generated">
            <a:extLst>
              <a:ext uri="{FF2B5EF4-FFF2-40B4-BE49-F238E27FC236}">
                <a16:creationId xmlns:a16="http://schemas.microsoft.com/office/drawing/2014/main" id="{8F012422-5BA6-1F61-23A9-F736D136D419}"/>
              </a:ext>
            </a:extLst>
          </p:cNvPr>
          <p:cNvPicPr>
            <a:picLocks noChangeAspect="1"/>
          </p:cNvPicPr>
          <p:nvPr/>
        </p:nvPicPr>
        <p:blipFill>
          <a:blip r:embed="rId3"/>
          <a:stretch>
            <a:fillRect/>
          </a:stretch>
        </p:blipFill>
        <p:spPr>
          <a:xfrm>
            <a:off x="773206" y="1284753"/>
            <a:ext cx="10511117" cy="1352554"/>
          </a:xfrm>
          <a:prstGeom prst="rect">
            <a:avLst/>
          </a:prstGeom>
        </p:spPr>
      </p:pic>
      <p:sp>
        <p:nvSpPr>
          <p:cNvPr id="5" name="TextBox 4">
            <a:extLst>
              <a:ext uri="{FF2B5EF4-FFF2-40B4-BE49-F238E27FC236}">
                <a16:creationId xmlns:a16="http://schemas.microsoft.com/office/drawing/2014/main" id="{95A877F8-1386-7476-6A33-E9F80DE3D9A9}"/>
              </a:ext>
            </a:extLst>
          </p:cNvPr>
          <p:cNvSpPr txBox="1"/>
          <p:nvPr/>
        </p:nvSpPr>
        <p:spPr>
          <a:xfrm>
            <a:off x="585011" y="3430248"/>
            <a:ext cx="785308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IBM Plex Mono SemiBold"/>
                <a:cs typeface="Calibri"/>
              </a:rPr>
              <a:t>Total payload mass is 45,596 KG</a:t>
            </a:r>
            <a:endParaRPr lang="en-US" sz="3200">
              <a:latin typeface="IBM Plex Mono SemiBold"/>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Average Payload Mass by F9 v1.1</a:t>
            </a:r>
          </a:p>
        </p:txBody>
      </p:sp>
      <p:pic>
        <p:nvPicPr>
          <p:cNvPr id="2" name="Picture 1" descr="A screenshot of a computer&#10;&#10;Description automatically generated">
            <a:extLst>
              <a:ext uri="{FF2B5EF4-FFF2-40B4-BE49-F238E27FC236}">
                <a16:creationId xmlns:a16="http://schemas.microsoft.com/office/drawing/2014/main" id="{F3E19DBF-C9C7-C501-5381-2794D51F8204}"/>
              </a:ext>
            </a:extLst>
          </p:cNvPr>
          <p:cNvPicPr>
            <a:picLocks noChangeAspect="1"/>
          </p:cNvPicPr>
          <p:nvPr/>
        </p:nvPicPr>
        <p:blipFill>
          <a:blip r:embed="rId3"/>
          <a:stretch>
            <a:fillRect/>
          </a:stretch>
        </p:blipFill>
        <p:spPr>
          <a:xfrm>
            <a:off x="773206" y="1710063"/>
            <a:ext cx="11026588" cy="1712167"/>
          </a:xfrm>
          <a:prstGeom prst="rect">
            <a:avLst/>
          </a:prstGeom>
        </p:spPr>
      </p:pic>
      <p:sp>
        <p:nvSpPr>
          <p:cNvPr id="6" name="TextBox 5">
            <a:extLst>
              <a:ext uri="{FF2B5EF4-FFF2-40B4-BE49-F238E27FC236}">
                <a16:creationId xmlns:a16="http://schemas.microsoft.com/office/drawing/2014/main" id="{0022FA11-AA32-7005-7397-A9E42492E2DF}"/>
              </a:ext>
            </a:extLst>
          </p:cNvPr>
          <p:cNvSpPr txBox="1"/>
          <p:nvPr/>
        </p:nvSpPr>
        <p:spPr>
          <a:xfrm>
            <a:off x="812053" y="4074266"/>
            <a:ext cx="1092071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latin typeface="IBM Plex Mono Text"/>
                <a:cs typeface="Calibri"/>
              </a:rPr>
              <a:t>Average payload mass carried by   F9 V1.1 is 2,534 KG</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First Successful Ground Landing Date</a:t>
            </a:r>
          </a:p>
        </p:txBody>
      </p:sp>
      <p:pic>
        <p:nvPicPr>
          <p:cNvPr id="2" name="Picture 1" descr="A screenshot of a computer&#10;&#10;Description automatically generated">
            <a:extLst>
              <a:ext uri="{FF2B5EF4-FFF2-40B4-BE49-F238E27FC236}">
                <a16:creationId xmlns:a16="http://schemas.microsoft.com/office/drawing/2014/main" id="{991A6A09-4318-DC50-3B9D-B8FC9D24F6A8}"/>
              </a:ext>
            </a:extLst>
          </p:cNvPr>
          <p:cNvPicPr>
            <a:picLocks noChangeAspect="1"/>
          </p:cNvPicPr>
          <p:nvPr/>
        </p:nvPicPr>
        <p:blipFill>
          <a:blip r:embed="rId3"/>
          <a:stretch>
            <a:fillRect/>
          </a:stretch>
        </p:blipFill>
        <p:spPr>
          <a:xfrm>
            <a:off x="773206" y="1718988"/>
            <a:ext cx="10331823" cy="1694317"/>
          </a:xfrm>
          <a:prstGeom prst="rect">
            <a:avLst/>
          </a:prstGeom>
        </p:spPr>
      </p:pic>
      <p:sp>
        <p:nvSpPr>
          <p:cNvPr id="6" name="TextBox 5">
            <a:extLst>
              <a:ext uri="{FF2B5EF4-FFF2-40B4-BE49-F238E27FC236}">
                <a16:creationId xmlns:a16="http://schemas.microsoft.com/office/drawing/2014/main" id="{BABD79AF-AF8B-AAAD-0B6B-10E19ED40D0E}"/>
              </a:ext>
            </a:extLst>
          </p:cNvPr>
          <p:cNvSpPr txBox="1"/>
          <p:nvPr/>
        </p:nvSpPr>
        <p:spPr>
          <a:xfrm>
            <a:off x="775614" y="3712779"/>
            <a:ext cx="11166018" cy="13542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a:p>
            <a:r>
              <a:rPr lang="en-US" sz="3200">
                <a:latin typeface="IBM Plex Mono SemiBold"/>
                <a:cs typeface="Calibri"/>
              </a:rPr>
              <a:t>First successful ground landing was achieved on 22nd December 2015</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Successful Drone Ship Landing with Payload between 4000 and 6000</a:t>
            </a:r>
          </a:p>
        </p:txBody>
      </p:sp>
      <p:pic>
        <p:nvPicPr>
          <p:cNvPr id="6" name="Picture 5" descr="A screenshot of a computer&#10;&#10;Description automatically generated">
            <a:extLst>
              <a:ext uri="{FF2B5EF4-FFF2-40B4-BE49-F238E27FC236}">
                <a16:creationId xmlns:a16="http://schemas.microsoft.com/office/drawing/2014/main" id="{B0EFEE35-1E2F-D535-66C1-E35F93753775}"/>
              </a:ext>
            </a:extLst>
          </p:cNvPr>
          <p:cNvPicPr>
            <a:picLocks noChangeAspect="1"/>
          </p:cNvPicPr>
          <p:nvPr/>
        </p:nvPicPr>
        <p:blipFill>
          <a:blip r:embed="rId3"/>
          <a:stretch>
            <a:fillRect/>
          </a:stretch>
        </p:blipFill>
        <p:spPr>
          <a:xfrm>
            <a:off x="773206" y="1718273"/>
            <a:ext cx="8796617" cy="2132776"/>
          </a:xfrm>
          <a:prstGeom prst="rect">
            <a:avLst/>
          </a:prstGeom>
        </p:spPr>
      </p:pic>
      <p:sp>
        <p:nvSpPr>
          <p:cNvPr id="7" name="TextBox 6">
            <a:extLst>
              <a:ext uri="{FF2B5EF4-FFF2-40B4-BE49-F238E27FC236}">
                <a16:creationId xmlns:a16="http://schemas.microsoft.com/office/drawing/2014/main" id="{EB15149E-F9DB-82AB-5A9B-855EDABE5C62}"/>
              </a:ext>
            </a:extLst>
          </p:cNvPr>
          <p:cNvSpPr txBox="1"/>
          <p:nvPr/>
        </p:nvSpPr>
        <p:spPr>
          <a:xfrm>
            <a:off x="767100" y="4508294"/>
            <a:ext cx="750449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IBM Plex Mono Text"/>
                <a:cs typeface="Calibri"/>
              </a:rPr>
              <a:t>Following are the successful drone ship landing with payload between 4000 and 5000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313372"/>
            <a:ext cx="11011506" cy="5545234"/>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Summary of methodologies</a:t>
            </a:r>
            <a:endParaRPr lang="en-US">
              <a:solidFill>
                <a:schemeClr val="accent3">
                  <a:lumMod val="25000"/>
                </a:schemeClr>
              </a:solidFill>
              <a:latin typeface="Abadi"/>
            </a:endParaRPr>
          </a:p>
          <a:p>
            <a:pPr marL="0" indent="0">
              <a:lnSpc>
                <a:spcPct val="100000"/>
              </a:lnSpc>
              <a:spcBef>
                <a:spcPts val="1400"/>
              </a:spcBef>
              <a:buNone/>
            </a:pPr>
            <a:r>
              <a:rPr lang="en-US" sz="2200">
                <a:solidFill>
                  <a:schemeClr val="accent3">
                    <a:lumMod val="25000"/>
                  </a:schemeClr>
                </a:solidFill>
                <a:latin typeface="Abadi"/>
              </a:rPr>
              <a:t>   </a:t>
            </a:r>
            <a:r>
              <a:rPr lang="en-US" sz="2200">
                <a:solidFill>
                  <a:schemeClr val="accent3">
                    <a:lumMod val="25000"/>
                  </a:schemeClr>
                </a:solidFill>
                <a:latin typeface="IBM Plex Mono Text"/>
              </a:rPr>
              <a:t>- Data collection </a:t>
            </a:r>
            <a:endParaRPr lang="en-US" sz="2200">
              <a:solidFill>
                <a:schemeClr val="accent3">
                  <a:lumMod val="25000"/>
                </a:schemeClr>
              </a:solidFill>
              <a:latin typeface="Abadi"/>
            </a:endParaRPr>
          </a:p>
          <a:p>
            <a:pPr marL="0" indent="0">
              <a:lnSpc>
                <a:spcPct val="100000"/>
              </a:lnSpc>
              <a:spcBef>
                <a:spcPts val="1400"/>
              </a:spcBef>
              <a:buNone/>
            </a:pPr>
            <a:r>
              <a:rPr lang="en-US" sz="2200">
                <a:solidFill>
                  <a:schemeClr val="accent3">
                    <a:lumMod val="25000"/>
                  </a:schemeClr>
                </a:solidFill>
                <a:latin typeface="IBM Plex Mono Text"/>
              </a:rPr>
              <a:t>    - Data wrangling </a:t>
            </a:r>
            <a:endParaRPr lang="en-US" sz="2200">
              <a:solidFill>
                <a:schemeClr val="accent3">
                  <a:lumMod val="25000"/>
                </a:schemeClr>
              </a:solidFill>
              <a:latin typeface="Abadi"/>
            </a:endParaRPr>
          </a:p>
          <a:p>
            <a:pPr marL="0" indent="0">
              <a:lnSpc>
                <a:spcPct val="100000"/>
              </a:lnSpc>
              <a:spcBef>
                <a:spcPts val="1400"/>
              </a:spcBef>
              <a:buNone/>
            </a:pPr>
            <a:r>
              <a:rPr lang="en-US" sz="2200">
                <a:solidFill>
                  <a:schemeClr val="accent3">
                    <a:lumMod val="25000"/>
                  </a:schemeClr>
                </a:solidFill>
                <a:latin typeface="IBM Plex Mono Text"/>
              </a:rPr>
              <a:t>    - Exploratory Data Analysis with Data Visualization </a:t>
            </a:r>
          </a:p>
          <a:p>
            <a:pPr marL="0" indent="0">
              <a:lnSpc>
                <a:spcPct val="100000"/>
              </a:lnSpc>
              <a:spcBef>
                <a:spcPts val="1400"/>
              </a:spcBef>
              <a:buNone/>
            </a:pPr>
            <a:r>
              <a:rPr lang="en-US" sz="2200">
                <a:solidFill>
                  <a:schemeClr val="accent3">
                    <a:lumMod val="25000"/>
                  </a:schemeClr>
                </a:solidFill>
                <a:latin typeface="IBM Plex Mono Text"/>
              </a:rPr>
              <a:t>    - Exploratory Data Analysis with SQL</a:t>
            </a:r>
            <a:endParaRPr lang="en-US" sz="2200">
              <a:solidFill>
                <a:schemeClr val="accent3">
                  <a:lumMod val="25000"/>
                </a:schemeClr>
              </a:solidFill>
              <a:latin typeface="Abadi"/>
            </a:endParaRPr>
          </a:p>
          <a:p>
            <a:pPr marL="0" indent="0">
              <a:lnSpc>
                <a:spcPct val="100000"/>
              </a:lnSpc>
              <a:spcBef>
                <a:spcPts val="1400"/>
              </a:spcBef>
              <a:buNone/>
            </a:pPr>
            <a:r>
              <a:rPr lang="en-US" sz="2200">
                <a:solidFill>
                  <a:schemeClr val="accent3">
                    <a:lumMod val="25000"/>
                  </a:schemeClr>
                </a:solidFill>
                <a:latin typeface="IBM Plex Mono Text"/>
              </a:rPr>
              <a:t>    - Building an interactive map with Folium </a:t>
            </a:r>
            <a:endParaRPr lang="en-US" sz="2200">
              <a:solidFill>
                <a:schemeClr val="accent3">
                  <a:lumMod val="25000"/>
                </a:schemeClr>
              </a:solidFill>
              <a:latin typeface="Abadi"/>
            </a:endParaRPr>
          </a:p>
          <a:p>
            <a:pPr marL="0" indent="0">
              <a:lnSpc>
                <a:spcPct val="100000"/>
              </a:lnSpc>
              <a:spcBef>
                <a:spcPts val="1400"/>
              </a:spcBef>
              <a:buNone/>
            </a:pPr>
            <a:r>
              <a:rPr lang="en-US" sz="2200">
                <a:solidFill>
                  <a:schemeClr val="accent3">
                    <a:lumMod val="25000"/>
                  </a:schemeClr>
                </a:solidFill>
                <a:latin typeface="IBM Plex Mono Text"/>
              </a:rPr>
              <a:t>    - Building a Dashboard with </a:t>
            </a:r>
            <a:r>
              <a:rPr lang="en-US" sz="2200" err="1">
                <a:solidFill>
                  <a:schemeClr val="accent3">
                    <a:lumMod val="25000"/>
                  </a:schemeClr>
                </a:solidFill>
                <a:latin typeface="IBM Plex Mono Text"/>
              </a:rPr>
              <a:t>Plotly</a:t>
            </a:r>
            <a:r>
              <a:rPr lang="en-US" sz="2200">
                <a:solidFill>
                  <a:schemeClr val="accent3">
                    <a:lumMod val="25000"/>
                  </a:schemeClr>
                </a:solidFill>
                <a:latin typeface="IBM Plex Mono Text"/>
              </a:rPr>
              <a:t> Dash </a:t>
            </a:r>
            <a:endParaRPr lang="en-US" sz="2200">
              <a:solidFill>
                <a:schemeClr val="accent3">
                  <a:lumMod val="25000"/>
                </a:schemeClr>
              </a:solidFill>
              <a:latin typeface="Abadi"/>
            </a:endParaRPr>
          </a:p>
          <a:p>
            <a:pPr marL="0" indent="0">
              <a:lnSpc>
                <a:spcPct val="100000"/>
              </a:lnSpc>
              <a:spcBef>
                <a:spcPts val="1400"/>
              </a:spcBef>
              <a:buNone/>
            </a:pPr>
            <a:r>
              <a:rPr lang="en-US" sz="2200">
                <a:solidFill>
                  <a:schemeClr val="accent3">
                    <a:lumMod val="25000"/>
                  </a:schemeClr>
                </a:solidFill>
                <a:latin typeface="IBM Plex Mono Text"/>
              </a:rPr>
              <a:t>    - Predictive analysis (Classification)</a:t>
            </a:r>
            <a:endParaRPr lang="en-US" sz="2200">
              <a:solidFill>
                <a:schemeClr val="accent3">
                  <a:lumMod val="25000"/>
                </a:schemeClr>
              </a:solidFill>
              <a:latin typeface="Abadi"/>
            </a:endParaRPr>
          </a:p>
          <a:p>
            <a:pPr marL="0" indent="0">
              <a:lnSpc>
                <a:spcPct val="100000"/>
              </a:lnSpc>
              <a:spcBef>
                <a:spcPts val="1400"/>
              </a:spcBef>
              <a:buNone/>
            </a:pPr>
            <a:r>
              <a:rPr lang="en-US">
                <a:solidFill>
                  <a:schemeClr val="accent3">
                    <a:lumMod val="25000"/>
                  </a:schemeClr>
                </a:solidFill>
                <a:latin typeface="Abadi"/>
              </a:rPr>
              <a:t>  </a:t>
            </a:r>
            <a:r>
              <a:rPr lang="en-US" sz="2200">
                <a:solidFill>
                  <a:schemeClr val="accent3">
                    <a:lumMod val="25000"/>
                  </a:schemeClr>
                </a:solidFill>
                <a:latin typeface="Abadi"/>
              </a:rPr>
              <a:t>Summary of all results</a:t>
            </a:r>
          </a:p>
          <a:p>
            <a:pPr marL="0" indent="0">
              <a:lnSpc>
                <a:spcPct val="100000"/>
              </a:lnSpc>
              <a:spcBef>
                <a:spcPts val="1400"/>
              </a:spcBef>
              <a:buNone/>
            </a:pPr>
            <a:r>
              <a:rPr lang="en-US" sz="2200">
                <a:solidFill>
                  <a:schemeClr val="accent3">
                    <a:lumMod val="25000"/>
                  </a:schemeClr>
                </a:solidFill>
                <a:latin typeface="Abadi"/>
              </a:rPr>
              <a:t>    </a:t>
            </a:r>
            <a:r>
              <a:rPr lang="en-US" sz="2200">
                <a:solidFill>
                  <a:schemeClr val="accent3">
                    <a:lumMod val="25000"/>
                  </a:schemeClr>
                </a:solidFill>
                <a:latin typeface="IBM Plex Mono Text"/>
              </a:rPr>
              <a:t>- Exploratory Data Analysis results </a:t>
            </a:r>
          </a:p>
          <a:p>
            <a:pPr marL="0" indent="0">
              <a:lnSpc>
                <a:spcPct val="100000"/>
              </a:lnSpc>
              <a:spcBef>
                <a:spcPts val="1400"/>
              </a:spcBef>
              <a:buNone/>
            </a:pPr>
            <a:r>
              <a:rPr lang="en-US" sz="2200">
                <a:solidFill>
                  <a:schemeClr val="accent3">
                    <a:lumMod val="25000"/>
                  </a:schemeClr>
                </a:solidFill>
                <a:latin typeface="IBM Plex Mono Text"/>
              </a:rPr>
              <a:t>     - Interactive analytics demo in screenshots </a:t>
            </a:r>
            <a:endParaRPr lang="en-US">
              <a:solidFill>
                <a:schemeClr val="accent3">
                  <a:lumMod val="25000"/>
                </a:schemeClr>
              </a:solidFill>
            </a:endParaRPr>
          </a:p>
          <a:p>
            <a:pPr marL="0" indent="0">
              <a:lnSpc>
                <a:spcPct val="100000"/>
              </a:lnSpc>
              <a:spcBef>
                <a:spcPts val="1400"/>
              </a:spcBef>
              <a:buNone/>
            </a:pPr>
            <a:r>
              <a:rPr lang="en-US" sz="2200">
                <a:solidFill>
                  <a:schemeClr val="accent3">
                    <a:lumMod val="25000"/>
                  </a:schemeClr>
                </a:solidFill>
                <a:latin typeface="IBM Plex Mono Text"/>
              </a:rPr>
              <a:t>     - Predictive analysis results</a:t>
            </a:r>
            <a:endParaRPr lang="en-US">
              <a:solidFill>
                <a:schemeClr val="accent3">
                  <a:lumMod val="25000"/>
                </a:schemeClr>
              </a:solidFill>
            </a:endParaRPr>
          </a:p>
          <a:p>
            <a:pPr marL="0" indent="0">
              <a:lnSpc>
                <a:spcPct val="100000"/>
              </a:lnSpc>
              <a:spcBef>
                <a:spcPts val="1400"/>
              </a:spcBef>
              <a:buNone/>
            </a:pPr>
            <a:endParaRPr lang="en-US" sz="2200">
              <a:solidFill>
                <a:schemeClr val="accent3">
                  <a:lumMod val="25000"/>
                </a:schemeClr>
              </a:solidFill>
              <a:latin typeface="Abadi"/>
            </a:endParaRPr>
          </a:p>
          <a:p>
            <a:pPr marL="0" indent="0">
              <a:lnSpc>
                <a:spcPct val="100000"/>
              </a:lnSpc>
              <a:spcBef>
                <a:spcPts val="1400"/>
              </a:spcBef>
              <a:buNone/>
            </a:pPr>
            <a:r>
              <a:rPr lang="en-US" sz="2200">
                <a:solidFill>
                  <a:schemeClr val="accent3">
                    <a:lumMod val="25000"/>
                  </a:schemeClr>
                </a:solidFill>
                <a:latin typeface="Abadi"/>
              </a:rPr>
              <a:t> </a:t>
            </a:r>
          </a:p>
          <a:p>
            <a:pPr marL="0" indent="0">
              <a:lnSpc>
                <a:spcPct val="100000"/>
              </a:lnSpc>
              <a:spcBef>
                <a:spcPts val="1400"/>
              </a:spcBef>
              <a:buNone/>
            </a:pPr>
            <a:endParaRPr lang="en-US" sz="2200">
              <a:solidFill>
                <a:schemeClr val="accent3">
                  <a:lumMod val="25000"/>
                </a:schemeClr>
              </a:solidFill>
              <a:latin typeface="Abadi"/>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Number of Successful and Failure Mission Outcomes</a:t>
            </a:r>
          </a:p>
        </p:txBody>
      </p:sp>
      <p:pic>
        <p:nvPicPr>
          <p:cNvPr id="2" name="Picture 1" descr="A screenshot of a computer&#10;&#10;Description automatically generated">
            <a:extLst>
              <a:ext uri="{FF2B5EF4-FFF2-40B4-BE49-F238E27FC236}">
                <a16:creationId xmlns:a16="http://schemas.microsoft.com/office/drawing/2014/main" id="{673DAB4D-2EC7-A0FD-F18C-C0B63333DB06}"/>
              </a:ext>
            </a:extLst>
          </p:cNvPr>
          <p:cNvPicPr>
            <a:picLocks noChangeAspect="1"/>
          </p:cNvPicPr>
          <p:nvPr/>
        </p:nvPicPr>
        <p:blipFill>
          <a:blip r:embed="rId3"/>
          <a:stretch>
            <a:fillRect/>
          </a:stretch>
        </p:blipFill>
        <p:spPr>
          <a:xfrm>
            <a:off x="773206" y="1710578"/>
            <a:ext cx="8774205" cy="2024901"/>
          </a:xfrm>
          <a:prstGeom prst="rect">
            <a:avLst/>
          </a:prstGeom>
        </p:spPr>
      </p:pic>
      <p:sp>
        <p:nvSpPr>
          <p:cNvPr id="6" name="TextBox 5">
            <a:extLst>
              <a:ext uri="{FF2B5EF4-FFF2-40B4-BE49-F238E27FC236}">
                <a16:creationId xmlns:a16="http://schemas.microsoft.com/office/drawing/2014/main" id="{84237F9D-DF7D-DA4F-FF85-542C05C3E152}"/>
              </a:ext>
            </a:extLst>
          </p:cNvPr>
          <p:cNvSpPr txBox="1"/>
          <p:nvPr/>
        </p:nvSpPr>
        <p:spPr>
          <a:xfrm>
            <a:off x="767152" y="3981669"/>
            <a:ext cx="10402680"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800">
                <a:latin typeface="IBM Plex Mono SemiBold"/>
                <a:cs typeface="Calibri" panose="020F0502020204030204"/>
              </a:rPr>
              <a:t>Failed mission outcomes :  1</a:t>
            </a:r>
          </a:p>
          <a:p>
            <a:pPr marL="285750" indent="-285750">
              <a:buFont typeface="Arial"/>
              <a:buChar char="•"/>
            </a:pPr>
            <a:r>
              <a:rPr lang="en-US" sz="2800">
                <a:latin typeface="IBM Plex Mono SemiBold"/>
                <a:cs typeface="Calibri" panose="020F0502020204030204"/>
              </a:rPr>
              <a:t>Success  :  99</a:t>
            </a:r>
          </a:p>
          <a:p>
            <a:pPr marL="285750" indent="-285750">
              <a:buFont typeface="Arial"/>
              <a:buChar char="•"/>
            </a:pPr>
            <a:r>
              <a:rPr lang="en-US" sz="2800">
                <a:latin typeface="IBM Plex Mono SemiBold"/>
                <a:cs typeface="Calibri" panose="020F0502020204030204"/>
              </a:rPr>
              <a:t>Payload status unclear : 1</a:t>
            </a:r>
          </a:p>
          <a:p>
            <a:pPr marL="285750" indent="-285750">
              <a:buFont typeface="Arial"/>
              <a:buChar char="•"/>
            </a:pPr>
            <a:endParaRPr lang="en-US" sz="2800">
              <a:latin typeface="IBM Plex Mono SemiBold"/>
              <a:cs typeface="Calibri" panose="020F0502020204030204"/>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Boosters Carried Maximum Payload</a:t>
            </a:r>
          </a:p>
        </p:txBody>
      </p:sp>
      <p:pic>
        <p:nvPicPr>
          <p:cNvPr id="2" name="Picture 1" descr="A screenshot of a computer&#10;&#10;Description automatically generated">
            <a:extLst>
              <a:ext uri="{FF2B5EF4-FFF2-40B4-BE49-F238E27FC236}">
                <a16:creationId xmlns:a16="http://schemas.microsoft.com/office/drawing/2014/main" id="{F365658D-8F16-A3BF-862F-BE82F7C42E07}"/>
              </a:ext>
            </a:extLst>
          </p:cNvPr>
          <p:cNvPicPr>
            <a:picLocks noChangeAspect="1"/>
          </p:cNvPicPr>
          <p:nvPr/>
        </p:nvPicPr>
        <p:blipFill>
          <a:blip r:embed="rId3"/>
          <a:stretch>
            <a:fillRect/>
          </a:stretch>
        </p:blipFill>
        <p:spPr>
          <a:xfrm>
            <a:off x="773206" y="1526414"/>
            <a:ext cx="7283823" cy="3446585"/>
          </a:xfrm>
          <a:prstGeom prst="rect">
            <a:avLst/>
          </a:prstGeom>
        </p:spPr>
      </p:pic>
      <p:sp>
        <p:nvSpPr>
          <p:cNvPr id="6" name="TextBox 5">
            <a:extLst>
              <a:ext uri="{FF2B5EF4-FFF2-40B4-BE49-F238E27FC236}">
                <a16:creationId xmlns:a16="http://schemas.microsoft.com/office/drawing/2014/main" id="{9E8CF5ED-965C-B233-071B-C73E48AC3F4A}"/>
              </a:ext>
            </a:extLst>
          </p:cNvPr>
          <p:cNvSpPr txBox="1"/>
          <p:nvPr/>
        </p:nvSpPr>
        <p:spPr>
          <a:xfrm>
            <a:off x="784025" y="5292345"/>
            <a:ext cx="1050984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Calibri"/>
              </a:rPr>
              <a:t>Following are the names of Boosters that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2015 Launch Records</a:t>
            </a:r>
          </a:p>
        </p:txBody>
      </p:sp>
      <p:pic>
        <p:nvPicPr>
          <p:cNvPr id="2" name="Picture 1" descr="A screenshot of a computer program&#10;&#10;Description automatically generated">
            <a:extLst>
              <a:ext uri="{FF2B5EF4-FFF2-40B4-BE49-F238E27FC236}">
                <a16:creationId xmlns:a16="http://schemas.microsoft.com/office/drawing/2014/main" id="{6D09A56D-39BB-D0B1-8C77-A2482A4D7108}"/>
              </a:ext>
            </a:extLst>
          </p:cNvPr>
          <p:cNvPicPr>
            <a:picLocks noChangeAspect="1"/>
          </p:cNvPicPr>
          <p:nvPr/>
        </p:nvPicPr>
        <p:blipFill>
          <a:blip r:embed="rId3"/>
          <a:stretch>
            <a:fillRect/>
          </a:stretch>
        </p:blipFill>
        <p:spPr>
          <a:xfrm>
            <a:off x="771896" y="1715464"/>
            <a:ext cx="10232571" cy="1873381"/>
          </a:xfrm>
          <a:prstGeom prst="rect">
            <a:avLst/>
          </a:prstGeom>
        </p:spPr>
      </p:pic>
      <p:sp>
        <p:nvSpPr>
          <p:cNvPr id="6" name="TextBox 5">
            <a:extLst>
              <a:ext uri="{FF2B5EF4-FFF2-40B4-BE49-F238E27FC236}">
                <a16:creationId xmlns:a16="http://schemas.microsoft.com/office/drawing/2014/main" id="{63DCD618-3694-8F02-8310-C094DA1D2D23}"/>
              </a:ext>
            </a:extLst>
          </p:cNvPr>
          <p:cNvSpPr txBox="1"/>
          <p:nvPr/>
        </p:nvSpPr>
        <p:spPr>
          <a:xfrm>
            <a:off x="767409" y="4143316"/>
            <a:ext cx="1051468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IBM Plex Mono Text"/>
                <a:cs typeface="Calibri"/>
              </a:rPr>
              <a:t>Following are the failed landing outcomes for the year 2015</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 Landing Outcomes Between 2010-06-04 and 2017-03-20</a:t>
            </a:r>
          </a:p>
        </p:txBody>
      </p:sp>
      <p:pic>
        <p:nvPicPr>
          <p:cNvPr id="2" name="Picture 1" descr="A screenshot of a computer&#10;&#10;Description automatically generated">
            <a:extLst>
              <a:ext uri="{FF2B5EF4-FFF2-40B4-BE49-F238E27FC236}">
                <a16:creationId xmlns:a16="http://schemas.microsoft.com/office/drawing/2014/main" id="{BB8ADE42-3182-1A5F-442D-D245506FDD3E}"/>
              </a:ext>
            </a:extLst>
          </p:cNvPr>
          <p:cNvPicPr>
            <a:picLocks noChangeAspect="1"/>
          </p:cNvPicPr>
          <p:nvPr/>
        </p:nvPicPr>
        <p:blipFill>
          <a:blip r:embed="rId3"/>
          <a:stretch>
            <a:fillRect/>
          </a:stretch>
        </p:blipFill>
        <p:spPr>
          <a:xfrm>
            <a:off x="771896" y="1519782"/>
            <a:ext cx="10974779" cy="3194981"/>
          </a:xfrm>
          <a:prstGeom prst="rect">
            <a:avLst/>
          </a:prstGeom>
        </p:spPr>
      </p:pic>
      <p:sp>
        <p:nvSpPr>
          <p:cNvPr id="6" name="TextBox 5">
            <a:extLst>
              <a:ext uri="{FF2B5EF4-FFF2-40B4-BE49-F238E27FC236}">
                <a16:creationId xmlns:a16="http://schemas.microsoft.com/office/drawing/2014/main" id="{1861E84C-6C70-761C-9B18-0E75D009DB21}"/>
              </a:ext>
            </a:extLst>
          </p:cNvPr>
          <p:cNvSpPr txBox="1"/>
          <p:nvPr/>
        </p:nvSpPr>
        <p:spPr>
          <a:xfrm>
            <a:off x="769095" y="5071481"/>
            <a:ext cx="103746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IBM Plex Mono Text"/>
                <a:cs typeface="Calibri"/>
              </a:rPr>
              <a:t>Following are the landing outcomes ranked from 4th June 2010 to 20th March 2017</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Sites marked on map</a:t>
            </a:r>
          </a:p>
        </p:txBody>
      </p:sp>
      <p:pic>
        <p:nvPicPr>
          <p:cNvPr id="4" name="Picture 3" descr="A map of the united states&#10;&#10;Description automatically generated">
            <a:extLst>
              <a:ext uri="{FF2B5EF4-FFF2-40B4-BE49-F238E27FC236}">
                <a16:creationId xmlns:a16="http://schemas.microsoft.com/office/drawing/2014/main" id="{2435E4B2-D5C7-9D71-246C-CE8BFEFFFDC7}"/>
              </a:ext>
            </a:extLst>
          </p:cNvPr>
          <p:cNvPicPr>
            <a:picLocks noChangeAspect="1"/>
          </p:cNvPicPr>
          <p:nvPr/>
        </p:nvPicPr>
        <p:blipFill>
          <a:blip r:embed="rId3"/>
          <a:stretch>
            <a:fillRect/>
          </a:stretch>
        </p:blipFill>
        <p:spPr>
          <a:xfrm>
            <a:off x="6219265" y="1428698"/>
            <a:ext cx="5972737" cy="3417896"/>
          </a:xfrm>
          <a:prstGeom prst="rect">
            <a:avLst/>
          </a:prstGeom>
        </p:spPr>
      </p:pic>
      <p:sp>
        <p:nvSpPr>
          <p:cNvPr id="6" name="TextBox 5">
            <a:extLst>
              <a:ext uri="{FF2B5EF4-FFF2-40B4-BE49-F238E27FC236}">
                <a16:creationId xmlns:a16="http://schemas.microsoft.com/office/drawing/2014/main" id="{84EFE309-0611-8CD4-C895-D218928211CA}"/>
              </a:ext>
            </a:extLst>
          </p:cNvPr>
          <p:cNvSpPr txBox="1"/>
          <p:nvPr/>
        </p:nvSpPr>
        <p:spPr>
          <a:xfrm>
            <a:off x="294019" y="1540100"/>
            <a:ext cx="5810379"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sz="2000">
                <a:latin typeface="IBM Plex Mono Text"/>
                <a:ea typeface="+mn-lt"/>
                <a:cs typeface="+mn-lt"/>
              </a:rPr>
              <a:t>Most of Launch sites are in proximity to the Equator line. The land is moving faster at the equator than any other place on the surface of the Earth. Anything on the surface of the Earth at the equator is already moving at 1670 km/hour. If a ship is launched from the equator it goes up into space, and it is also moving around the Earth at the same speed it was moving before launching. This is because of inertia. This speed will help the spacecraft keep up a good enough speed to stay in orbit.</a:t>
            </a:r>
          </a:p>
          <a:p>
            <a:pPr marL="285750" indent="-285750">
              <a:buFont typeface="Calibri"/>
              <a:buChar char="-"/>
            </a:pPr>
            <a:r>
              <a:rPr lang="en-US" sz="2000">
                <a:latin typeface="IBM Plex Mono Text"/>
                <a:ea typeface="+mn-lt"/>
                <a:cs typeface="+mn-lt"/>
              </a:rPr>
              <a:t>All launch sites are in very close proximity to the coast, while launching rockets towards the ocean it </a:t>
            </a:r>
            <a:r>
              <a:rPr lang="en-US" sz="2000" err="1">
                <a:latin typeface="IBM Plex Mono Text"/>
                <a:ea typeface="+mn-lt"/>
                <a:cs typeface="+mn-lt"/>
              </a:rPr>
              <a:t>minimises</a:t>
            </a:r>
            <a:r>
              <a:rPr lang="en-US" sz="2000">
                <a:latin typeface="IBM Plex Mono Text"/>
                <a:ea typeface="+mn-lt"/>
                <a:cs typeface="+mn-lt"/>
              </a:rPr>
              <a:t> the risk of having any debris dropping or exploding near people.</a:t>
            </a:r>
            <a:endParaRPr lang="en-US" sz="2000">
              <a:latin typeface="IBM Plex Mono Text"/>
              <a:cs typeface="Calibri"/>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records on the map</a:t>
            </a:r>
          </a:p>
        </p:txBody>
      </p:sp>
      <p:pic>
        <p:nvPicPr>
          <p:cNvPr id="2" name="Picture 1" descr="A map with circles and dots&#10;&#10;Description automatically generated">
            <a:extLst>
              <a:ext uri="{FF2B5EF4-FFF2-40B4-BE49-F238E27FC236}">
                <a16:creationId xmlns:a16="http://schemas.microsoft.com/office/drawing/2014/main" id="{F0557C82-1A52-CA41-C043-8644CB0CCB1C}"/>
              </a:ext>
            </a:extLst>
          </p:cNvPr>
          <p:cNvPicPr>
            <a:picLocks noChangeAspect="1"/>
          </p:cNvPicPr>
          <p:nvPr/>
        </p:nvPicPr>
        <p:blipFill>
          <a:blip r:embed="rId3"/>
          <a:stretch>
            <a:fillRect/>
          </a:stretch>
        </p:blipFill>
        <p:spPr>
          <a:xfrm>
            <a:off x="347383" y="1522750"/>
            <a:ext cx="5737412" cy="3890940"/>
          </a:xfrm>
          <a:prstGeom prst="rect">
            <a:avLst/>
          </a:prstGeom>
        </p:spPr>
      </p:pic>
      <p:sp>
        <p:nvSpPr>
          <p:cNvPr id="5" name="TextBox 4">
            <a:extLst>
              <a:ext uri="{FF2B5EF4-FFF2-40B4-BE49-F238E27FC236}">
                <a16:creationId xmlns:a16="http://schemas.microsoft.com/office/drawing/2014/main" id="{E5349DFE-616F-2D01-4A16-4EFDDE46632C}"/>
              </a:ext>
            </a:extLst>
          </p:cNvPr>
          <p:cNvSpPr txBox="1"/>
          <p:nvPr/>
        </p:nvSpPr>
        <p:spPr>
          <a:xfrm>
            <a:off x="6300411" y="1638107"/>
            <a:ext cx="5600366"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latin typeface="IBM Plex Mono SemiBold"/>
                <a:ea typeface="+mn-lt"/>
                <a:cs typeface="+mn-lt"/>
              </a:rPr>
              <a:t>From the color-labeled markers we should be able to easily identify which launch sites have relatively high success rates.</a:t>
            </a:r>
          </a:p>
          <a:p>
            <a:pPr marL="285750" indent="-285750">
              <a:buFont typeface="Arial"/>
              <a:buChar char="•"/>
            </a:pPr>
            <a:r>
              <a:rPr lang="en-US" sz="2400">
                <a:solidFill>
                  <a:srgbClr val="FF0000"/>
                </a:solidFill>
                <a:latin typeface="IBM Plex Mono SemiBold"/>
                <a:ea typeface="Calibri" panose="020F0502020204030204"/>
                <a:cs typeface="Calibri" panose="020F0502020204030204"/>
              </a:rPr>
              <a:t>Red</a:t>
            </a:r>
            <a:r>
              <a:rPr lang="en-US" sz="2400">
                <a:latin typeface="IBM Plex Mono SemiBold"/>
                <a:ea typeface="Calibri" panose="020F0502020204030204"/>
                <a:cs typeface="Calibri" panose="020F0502020204030204"/>
              </a:rPr>
              <a:t> marker =Failed Launch</a:t>
            </a:r>
          </a:p>
          <a:p>
            <a:pPr marL="285750" indent="-285750">
              <a:buFont typeface="Arial"/>
              <a:buChar char="•"/>
            </a:pPr>
            <a:r>
              <a:rPr lang="en-US" sz="2400">
                <a:solidFill>
                  <a:schemeClr val="accent6"/>
                </a:solidFill>
                <a:latin typeface="IBM Plex Mono SemiBold"/>
                <a:ea typeface="Calibri" panose="020F0502020204030204"/>
                <a:cs typeface="Calibri" panose="020F0502020204030204"/>
              </a:rPr>
              <a:t>Green</a:t>
            </a:r>
            <a:r>
              <a:rPr lang="en-US" sz="2400">
                <a:latin typeface="IBM Plex Mono SemiBold"/>
                <a:ea typeface="Calibri" panose="020F0502020204030204"/>
                <a:cs typeface="Calibri" panose="020F0502020204030204"/>
              </a:rPr>
              <a:t> marker = Successful Launch</a:t>
            </a:r>
          </a:p>
          <a:p>
            <a:pPr marL="285750" indent="-285750">
              <a:buFont typeface="Arial"/>
              <a:buChar char="•"/>
            </a:pPr>
            <a:r>
              <a:rPr lang="en-US" sz="2400">
                <a:latin typeface="IBM Plex Mono SemiBold"/>
                <a:ea typeface="Calibri" panose="020F0502020204030204"/>
                <a:cs typeface="Calibri" panose="020F0502020204030204"/>
              </a:rPr>
              <a:t>Launch site CCAFS SLC-40 has high failure rate </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CCAFS LC-40 to its coastline</a:t>
            </a:r>
          </a:p>
        </p:txBody>
      </p:sp>
      <p:pic>
        <p:nvPicPr>
          <p:cNvPr id="2" name="Picture 1" descr="A screenshot of a map&#10;&#10;Description automatically generated">
            <a:extLst>
              <a:ext uri="{FF2B5EF4-FFF2-40B4-BE49-F238E27FC236}">
                <a16:creationId xmlns:a16="http://schemas.microsoft.com/office/drawing/2014/main" id="{5BAB0AD8-5A67-C0D0-B311-0B77104879E7}"/>
              </a:ext>
            </a:extLst>
          </p:cNvPr>
          <p:cNvPicPr>
            <a:picLocks noChangeAspect="1"/>
          </p:cNvPicPr>
          <p:nvPr/>
        </p:nvPicPr>
        <p:blipFill>
          <a:blip r:embed="rId3"/>
          <a:stretch>
            <a:fillRect/>
          </a:stretch>
        </p:blipFill>
        <p:spPr>
          <a:xfrm>
            <a:off x="544286" y="1715240"/>
            <a:ext cx="6096000" cy="2833754"/>
          </a:xfrm>
          <a:prstGeom prst="rect">
            <a:avLst/>
          </a:prstGeom>
        </p:spPr>
      </p:pic>
      <p:sp>
        <p:nvSpPr>
          <p:cNvPr id="4" name="TextBox 3">
            <a:extLst>
              <a:ext uri="{FF2B5EF4-FFF2-40B4-BE49-F238E27FC236}">
                <a16:creationId xmlns:a16="http://schemas.microsoft.com/office/drawing/2014/main" id="{8B282017-1D2C-928F-3634-3AFB5CE034FE}"/>
              </a:ext>
            </a:extLst>
          </p:cNvPr>
          <p:cNvSpPr txBox="1"/>
          <p:nvPr/>
        </p:nvSpPr>
        <p:spPr>
          <a:xfrm>
            <a:off x="7261250" y="1804654"/>
            <a:ext cx="353826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IBM Plex Mono SemiBold"/>
                <a:ea typeface="Calibri"/>
                <a:cs typeface="Calibri"/>
              </a:rPr>
              <a:t>Distance of coastline from launch site CCAFS LC-40 is 0.90KM </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Success-count Pie-Chart</a:t>
            </a:r>
          </a:p>
        </p:txBody>
      </p:sp>
      <p:pic>
        <p:nvPicPr>
          <p:cNvPr id="2" name="Picture 1" descr="A colorful pie chart with numbers&#10;&#10;Description automatically generated">
            <a:extLst>
              <a:ext uri="{FF2B5EF4-FFF2-40B4-BE49-F238E27FC236}">
                <a16:creationId xmlns:a16="http://schemas.microsoft.com/office/drawing/2014/main" id="{DB4DEC64-8056-560A-CF3E-1F4090F26508}"/>
              </a:ext>
            </a:extLst>
          </p:cNvPr>
          <p:cNvPicPr>
            <a:picLocks noChangeAspect="1"/>
          </p:cNvPicPr>
          <p:nvPr/>
        </p:nvPicPr>
        <p:blipFill>
          <a:blip r:embed="rId3"/>
          <a:stretch>
            <a:fillRect/>
          </a:stretch>
        </p:blipFill>
        <p:spPr>
          <a:xfrm>
            <a:off x="771896" y="1373682"/>
            <a:ext cx="6927272" cy="2507467"/>
          </a:xfrm>
          <a:prstGeom prst="rect">
            <a:avLst/>
          </a:prstGeom>
        </p:spPr>
      </p:pic>
      <p:sp>
        <p:nvSpPr>
          <p:cNvPr id="4" name="TextBox 3">
            <a:extLst>
              <a:ext uri="{FF2B5EF4-FFF2-40B4-BE49-F238E27FC236}">
                <a16:creationId xmlns:a16="http://schemas.microsoft.com/office/drawing/2014/main" id="{66D71FE6-2F7E-99D3-559A-4E5794FD5FE2}"/>
              </a:ext>
            </a:extLst>
          </p:cNvPr>
          <p:cNvSpPr txBox="1"/>
          <p:nvPr/>
        </p:nvSpPr>
        <p:spPr>
          <a:xfrm>
            <a:off x="773424" y="4262965"/>
            <a:ext cx="1021488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IBM Plex Mono Text"/>
                <a:ea typeface="Calibri"/>
                <a:cs typeface="Calibri"/>
              </a:rPr>
              <a:t>The launch site KSC LC-39A has the highest successful launches</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359353"/>
            <a:ext cx="11242490" cy="535599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a:solidFill>
                  <a:schemeClr val="accent3">
                    <a:lumMod val="25000"/>
                  </a:schemeClr>
                </a:solidFill>
                <a:latin typeface="Abadi" panose="020B0604020104020204" pitchFamily="34" charset="0"/>
              </a:rPr>
              <a:t>Project background and context</a:t>
            </a:r>
          </a:p>
          <a:p>
            <a:pPr marL="0" indent="0">
              <a:spcBef>
                <a:spcPts val="1400"/>
              </a:spcBef>
              <a:buNone/>
            </a:pPr>
            <a:r>
              <a:rPr lang="en-US" sz="2200">
                <a:solidFill>
                  <a:schemeClr val="accent3">
                    <a:lumMod val="25000"/>
                  </a:schemeClr>
                </a:solidFill>
                <a:latin typeface="Abadi"/>
              </a:rPr>
              <a:t>   </a:t>
            </a:r>
            <a:r>
              <a:rPr lang="en-US" sz="2200">
                <a:solidFill>
                  <a:schemeClr val="accent3">
                    <a:lumMod val="25000"/>
                  </a:schemeClr>
                </a:solidFill>
                <a:latin typeface="IBM Plex Mono Text"/>
              </a:rPr>
              <a:t>SpaceX is the most successful company of the commercial space age, making space travel    affordable. The company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Based on public information and machine learning models, we are going to predict if SpaceX will reuse the first stage. </a:t>
            </a:r>
            <a:endParaRPr lang="en-US" sz="2200">
              <a:solidFill>
                <a:schemeClr val="accent3">
                  <a:lumMod val="25000"/>
                </a:schemeClr>
              </a:solidFill>
              <a:latin typeface="Abadi"/>
            </a:endParaRPr>
          </a:p>
          <a:p>
            <a:pPr>
              <a:spcBef>
                <a:spcPts val="1400"/>
              </a:spcBef>
            </a:pPr>
            <a:r>
              <a:rPr lang="en-US" sz="2200">
                <a:solidFill>
                  <a:schemeClr val="accent3">
                    <a:lumMod val="25000"/>
                  </a:schemeClr>
                </a:solidFill>
                <a:latin typeface="Abadi" panose="020B0604020104020204" pitchFamily="34" charset="0"/>
              </a:rPr>
              <a:t>Problems you want to find answers</a:t>
            </a:r>
          </a:p>
          <a:p>
            <a:pPr marL="0" indent="0">
              <a:spcBef>
                <a:spcPts val="1400"/>
              </a:spcBef>
              <a:buNone/>
            </a:pPr>
            <a:r>
              <a:rPr lang="en-US" sz="2200">
                <a:solidFill>
                  <a:schemeClr val="accent3">
                    <a:lumMod val="25000"/>
                  </a:schemeClr>
                </a:solidFill>
                <a:latin typeface="Abadi"/>
              </a:rPr>
              <a:t>   </a:t>
            </a:r>
            <a:r>
              <a:rPr lang="en-US" sz="2200">
                <a:solidFill>
                  <a:schemeClr val="accent3">
                    <a:lumMod val="25000"/>
                  </a:schemeClr>
                </a:solidFill>
                <a:latin typeface="IBM Plex Mono Text"/>
              </a:rPr>
              <a:t>- How do variables such as payload mass, launch site, number of flights, and orbits affect the </a:t>
            </a:r>
            <a:endParaRPr lang="en-US">
              <a:solidFill>
                <a:schemeClr val="accent3">
                  <a:lumMod val="25000"/>
                </a:schemeClr>
              </a:solidFill>
            </a:endParaRPr>
          </a:p>
          <a:p>
            <a:pPr marL="0" indent="0">
              <a:spcBef>
                <a:spcPts val="1400"/>
              </a:spcBef>
              <a:buNone/>
            </a:pPr>
            <a:r>
              <a:rPr lang="en-US" sz="2200">
                <a:solidFill>
                  <a:schemeClr val="accent3">
                    <a:lumMod val="25000"/>
                  </a:schemeClr>
                </a:solidFill>
                <a:latin typeface="IBM Plex Mono Text"/>
              </a:rPr>
              <a:t>      success of the first stage landing? </a:t>
            </a:r>
          </a:p>
          <a:p>
            <a:pPr marL="0" indent="0">
              <a:spcBef>
                <a:spcPts val="1400"/>
              </a:spcBef>
              <a:buNone/>
            </a:pPr>
            <a:endParaRPr lang="en-US" sz="2200">
              <a:solidFill>
                <a:schemeClr val="accent3">
                  <a:lumMod val="25000"/>
                </a:schemeClr>
              </a:solidFill>
              <a:latin typeface="IBM Plex Mono Text"/>
            </a:endParaRPr>
          </a:p>
          <a:p>
            <a:pPr marL="0" indent="0">
              <a:spcBef>
                <a:spcPts val="1400"/>
              </a:spcBef>
              <a:buNone/>
            </a:pPr>
            <a:r>
              <a:rPr lang="en-US" sz="2200">
                <a:solidFill>
                  <a:schemeClr val="accent3">
                    <a:lumMod val="25000"/>
                  </a:schemeClr>
                </a:solidFill>
                <a:latin typeface="IBM Plex Mono Text"/>
              </a:rPr>
              <a:t>    - Does the rate of successful landings increase over the years? </a:t>
            </a:r>
            <a:endParaRPr lang="en-US">
              <a:solidFill>
                <a:schemeClr val="accent3">
                  <a:lumMod val="25000"/>
                </a:schemeClr>
              </a:solidFill>
            </a:endParaRPr>
          </a:p>
          <a:p>
            <a:pPr marL="0" indent="0">
              <a:spcBef>
                <a:spcPts val="1400"/>
              </a:spcBef>
              <a:buNone/>
            </a:pPr>
            <a:r>
              <a:rPr lang="en-US" sz="2200">
                <a:solidFill>
                  <a:schemeClr val="accent3">
                    <a:lumMod val="25000"/>
                  </a:schemeClr>
                </a:solidFill>
                <a:latin typeface="IBM Plex Mono Text"/>
              </a:rPr>
              <a:t>    - What is the best algorithm that can be used for binary classification in this case?</a:t>
            </a:r>
            <a:endParaRPr lang="en-US">
              <a:solidFill>
                <a:schemeClr val="accent3">
                  <a:lumMod val="25000"/>
                </a:schemeClr>
              </a:solidFill>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site with highest launch success ratio</a:t>
            </a:r>
          </a:p>
        </p:txBody>
      </p:sp>
      <p:pic>
        <p:nvPicPr>
          <p:cNvPr id="2" name="Picture 1" descr="A blue and red pie chart&#10;&#10;Description automatically generated">
            <a:extLst>
              <a:ext uri="{FF2B5EF4-FFF2-40B4-BE49-F238E27FC236}">
                <a16:creationId xmlns:a16="http://schemas.microsoft.com/office/drawing/2014/main" id="{9A624950-694F-94D3-FC4B-C2F2B576C265}"/>
              </a:ext>
            </a:extLst>
          </p:cNvPr>
          <p:cNvPicPr>
            <a:picLocks noChangeAspect="1"/>
          </p:cNvPicPr>
          <p:nvPr/>
        </p:nvPicPr>
        <p:blipFill>
          <a:blip r:embed="rId3"/>
          <a:stretch>
            <a:fillRect/>
          </a:stretch>
        </p:blipFill>
        <p:spPr>
          <a:xfrm>
            <a:off x="999506" y="1614972"/>
            <a:ext cx="10489869" cy="2767095"/>
          </a:xfrm>
          <a:prstGeom prst="rect">
            <a:avLst/>
          </a:prstGeom>
        </p:spPr>
      </p:pic>
      <p:sp>
        <p:nvSpPr>
          <p:cNvPr id="4" name="TextBox 3">
            <a:extLst>
              <a:ext uri="{FF2B5EF4-FFF2-40B4-BE49-F238E27FC236}">
                <a16:creationId xmlns:a16="http://schemas.microsoft.com/office/drawing/2014/main" id="{1E385A50-E653-5FB2-E2E0-2340EC379B89}"/>
              </a:ext>
            </a:extLst>
          </p:cNvPr>
          <p:cNvSpPr txBox="1"/>
          <p:nvPr/>
        </p:nvSpPr>
        <p:spPr>
          <a:xfrm>
            <a:off x="1002307" y="4977772"/>
            <a:ext cx="1048383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IBM Plex Mono Text"/>
                <a:ea typeface="+mn-lt"/>
                <a:cs typeface="+mn-lt"/>
              </a:rPr>
              <a:t>KSC LC-39A has the highest launch success rate (76.9%) with 10 successful and only 3 failed landings.</a:t>
            </a:r>
            <a:endParaRPr lang="en-US" sz="2400">
              <a:latin typeface="IBM Plex Mono Text"/>
              <a:ea typeface="Calibri"/>
              <a:cs typeface="Calibr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Mass v/s Launch Outcome</a:t>
            </a:r>
          </a:p>
        </p:txBody>
      </p:sp>
      <p:pic>
        <p:nvPicPr>
          <p:cNvPr id="2" name="Picture 1">
            <a:extLst>
              <a:ext uri="{FF2B5EF4-FFF2-40B4-BE49-F238E27FC236}">
                <a16:creationId xmlns:a16="http://schemas.microsoft.com/office/drawing/2014/main" id="{ECCE27D1-7FCC-78AD-7D75-3E27BFC08E3E}"/>
              </a:ext>
            </a:extLst>
          </p:cNvPr>
          <p:cNvPicPr>
            <a:picLocks noChangeAspect="1"/>
          </p:cNvPicPr>
          <p:nvPr/>
        </p:nvPicPr>
        <p:blipFill>
          <a:blip r:embed="rId3"/>
          <a:stretch>
            <a:fillRect/>
          </a:stretch>
        </p:blipFill>
        <p:spPr>
          <a:xfrm>
            <a:off x="940130" y="1395851"/>
            <a:ext cx="9995064" cy="2591778"/>
          </a:xfrm>
          <a:prstGeom prst="rect">
            <a:avLst/>
          </a:prstGeom>
        </p:spPr>
      </p:pic>
      <p:sp>
        <p:nvSpPr>
          <p:cNvPr id="4" name="TextBox 3">
            <a:extLst>
              <a:ext uri="{FF2B5EF4-FFF2-40B4-BE49-F238E27FC236}">
                <a16:creationId xmlns:a16="http://schemas.microsoft.com/office/drawing/2014/main" id="{9D5170CC-C32D-87DB-E626-CA42E4BF7269}"/>
              </a:ext>
            </a:extLst>
          </p:cNvPr>
          <p:cNvSpPr txBox="1"/>
          <p:nvPr/>
        </p:nvSpPr>
        <p:spPr>
          <a:xfrm>
            <a:off x="940645" y="4555282"/>
            <a:ext cx="1007480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IBM Plex Mono Text"/>
                <a:ea typeface="Calibri"/>
                <a:cs typeface="Calibri"/>
              </a:rPr>
              <a:t>We can infer from the chart that </a:t>
            </a:r>
            <a:r>
              <a:rPr lang="en-US" sz="2400">
                <a:latin typeface="IBM Plex Mono Text"/>
                <a:ea typeface="+mn-lt"/>
                <a:cs typeface="+mn-lt"/>
              </a:rPr>
              <a:t>payloads between 2000 and 5500 kg have the highest success rate.</a:t>
            </a:r>
            <a:endParaRPr lang="en-US" sz="2400">
              <a:latin typeface="IBM Plex Mono Text"/>
              <a:ea typeface="Calibri"/>
              <a:cs typeface="Calibri"/>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Classification Accuracy</a:t>
            </a:r>
            <a:endParaRPr lang="en-US">
              <a:solidFill>
                <a:srgbClr val="0B49CB"/>
              </a:solidFill>
            </a:endParaRPr>
          </a:p>
        </p:txBody>
      </p:sp>
      <p:pic>
        <p:nvPicPr>
          <p:cNvPr id="2" name="Picture 1" descr="A screenshot of a computer&#10;&#10;Description automatically generated">
            <a:extLst>
              <a:ext uri="{FF2B5EF4-FFF2-40B4-BE49-F238E27FC236}">
                <a16:creationId xmlns:a16="http://schemas.microsoft.com/office/drawing/2014/main" id="{0FAF7F8D-4D30-A4F6-C821-7C83B97637AD}"/>
              </a:ext>
            </a:extLst>
          </p:cNvPr>
          <p:cNvPicPr>
            <a:picLocks noChangeAspect="1"/>
          </p:cNvPicPr>
          <p:nvPr/>
        </p:nvPicPr>
        <p:blipFill>
          <a:blip r:embed="rId3"/>
          <a:stretch>
            <a:fillRect/>
          </a:stretch>
        </p:blipFill>
        <p:spPr>
          <a:xfrm>
            <a:off x="3171145" y="1480581"/>
            <a:ext cx="4543425" cy="1581150"/>
          </a:xfrm>
          <a:prstGeom prst="rect">
            <a:avLst/>
          </a:prstGeom>
        </p:spPr>
      </p:pic>
      <p:sp>
        <p:nvSpPr>
          <p:cNvPr id="13" name="TextBox 12">
            <a:extLst>
              <a:ext uri="{FF2B5EF4-FFF2-40B4-BE49-F238E27FC236}">
                <a16:creationId xmlns:a16="http://schemas.microsoft.com/office/drawing/2014/main" id="{41A42F02-86F4-11C5-6C77-B5F785A205B6}"/>
              </a:ext>
            </a:extLst>
          </p:cNvPr>
          <p:cNvSpPr txBox="1"/>
          <p:nvPr/>
        </p:nvSpPr>
        <p:spPr>
          <a:xfrm>
            <a:off x="896059" y="3444225"/>
            <a:ext cx="10108660" cy="21421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7" name="TextBox 16">
            <a:extLst>
              <a:ext uri="{FF2B5EF4-FFF2-40B4-BE49-F238E27FC236}">
                <a16:creationId xmlns:a16="http://schemas.microsoft.com/office/drawing/2014/main" id="{9EB4AEED-393B-7447-7D8F-F33E32869FB7}"/>
              </a:ext>
            </a:extLst>
          </p:cNvPr>
          <p:cNvSpPr txBox="1"/>
          <p:nvPr/>
        </p:nvSpPr>
        <p:spPr>
          <a:xfrm>
            <a:off x="2296149" y="3682240"/>
            <a:ext cx="6748441"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sz="2400" dirty="0">
                <a:latin typeface="IBM Plex Mono SemiBold"/>
                <a:cs typeface="Calibri"/>
              </a:rPr>
              <a:t>From the above </a:t>
            </a:r>
            <a:r>
              <a:rPr lang="en-US" sz="2400" err="1">
                <a:latin typeface="IBM Plex Mono SemiBold"/>
                <a:cs typeface="Calibri"/>
              </a:rPr>
              <a:t>dataframe</a:t>
            </a:r>
            <a:r>
              <a:rPr lang="en-US" sz="2400" dirty="0">
                <a:latin typeface="IBM Plex Mono SemiBold"/>
                <a:cs typeface="Calibri"/>
              </a:rPr>
              <a:t>, we can observe that </a:t>
            </a:r>
            <a:r>
              <a:rPr lang="en-US" sz="2400" err="1">
                <a:latin typeface="IBM Plex Mono SemiBold"/>
                <a:cs typeface="Calibri"/>
              </a:rPr>
              <a:t>DecisionTree</a:t>
            </a:r>
            <a:r>
              <a:rPr lang="en-US" sz="2400" dirty="0">
                <a:latin typeface="IBM Plex Mono SemiBold"/>
                <a:cs typeface="Calibri"/>
              </a:rPr>
              <a:t> outperforms every other model in the following metrics.</a:t>
            </a:r>
          </a:p>
          <a:p>
            <a:pPr marL="285750" indent="-285750">
              <a:buFont typeface="Calibri"/>
              <a:buChar char="-"/>
            </a:pPr>
            <a:r>
              <a:rPr lang="en-US" sz="2400" dirty="0">
                <a:latin typeface="IBM Plex Mono SemiBold"/>
                <a:cs typeface="Calibri"/>
              </a:rPr>
              <a:t>Thus we can infer that , Decision Tree is the best model for the dataset used</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Confusion Matrix</a:t>
            </a:r>
            <a:endParaRPr lang="en-US">
              <a:solidFill>
                <a:srgbClr val="0B49CB"/>
              </a:solidFill>
            </a:endParaRPr>
          </a:p>
        </p:txBody>
      </p:sp>
      <p:pic>
        <p:nvPicPr>
          <p:cNvPr id="3" name="Picture 2" descr="A graph of different colored squares&#10;&#10;Description automatically generated">
            <a:extLst>
              <a:ext uri="{FF2B5EF4-FFF2-40B4-BE49-F238E27FC236}">
                <a16:creationId xmlns:a16="http://schemas.microsoft.com/office/drawing/2014/main" id="{D0B8726B-786B-694C-B836-B320333F032B}"/>
              </a:ext>
            </a:extLst>
          </p:cNvPr>
          <p:cNvPicPr>
            <a:picLocks noChangeAspect="1"/>
          </p:cNvPicPr>
          <p:nvPr/>
        </p:nvPicPr>
        <p:blipFill>
          <a:blip r:embed="rId3"/>
          <a:stretch>
            <a:fillRect/>
          </a:stretch>
        </p:blipFill>
        <p:spPr>
          <a:xfrm>
            <a:off x="771896" y="1454367"/>
            <a:ext cx="6096000" cy="3612797"/>
          </a:xfrm>
          <a:prstGeom prst="rect">
            <a:avLst/>
          </a:prstGeom>
        </p:spPr>
      </p:pic>
      <p:sp>
        <p:nvSpPr>
          <p:cNvPr id="6" name="TextBox 5">
            <a:extLst>
              <a:ext uri="{FF2B5EF4-FFF2-40B4-BE49-F238E27FC236}">
                <a16:creationId xmlns:a16="http://schemas.microsoft.com/office/drawing/2014/main" id="{5B32E2C9-EE29-2383-03C7-48F57BDCCC0B}"/>
              </a:ext>
            </a:extLst>
          </p:cNvPr>
          <p:cNvSpPr txBox="1"/>
          <p:nvPr/>
        </p:nvSpPr>
        <p:spPr>
          <a:xfrm>
            <a:off x="7098463" y="1568102"/>
            <a:ext cx="494232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IBM Plex Mono Text"/>
                <a:cs typeface="Calibri"/>
              </a:rPr>
              <a:t>From the confusion matrix for the best performing model </a:t>
            </a:r>
            <a:r>
              <a:rPr lang="en-US" sz="2400" err="1">
                <a:latin typeface="IBM Plex Mono Text"/>
                <a:cs typeface="Calibri"/>
              </a:rPr>
              <a:t>i.e</a:t>
            </a:r>
            <a:r>
              <a:rPr lang="en-US" sz="2400" dirty="0">
                <a:latin typeface="IBM Plex Mono Text"/>
                <a:cs typeface="Calibri"/>
              </a:rPr>
              <a:t> Decision Tree , we can observe that False positives are the  one causing error.</a:t>
            </a: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59418"/>
            <a:ext cx="9199315" cy="4766974"/>
          </a:xfrm>
          <a:prstGeom prst="rect">
            <a:avLst/>
          </a:prstGeom>
        </p:spPr>
        <p:txBody>
          <a:bodyPr lIns="91440" tIns="45720" rIns="91440" bIns="45720" anchor="t">
            <a:normAutofit/>
          </a:bodyPr>
          <a:lstStyle/>
          <a:p>
            <a:pPr>
              <a:lnSpc>
                <a:spcPct val="100000"/>
              </a:lnSpc>
              <a:spcBef>
                <a:spcPts val="1400"/>
              </a:spcBef>
            </a:pPr>
            <a:r>
              <a:rPr lang="en-US" sz="2400" dirty="0">
                <a:solidFill>
                  <a:schemeClr val="accent3">
                    <a:lumMod val="25000"/>
                  </a:schemeClr>
                </a:solidFill>
                <a:latin typeface="IBM Plex Mono Text"/>
                <a:ea typeface="+mn-lt"/>
                <a:cs typeface="+mn-lt"/>
              </a:rPr>
              <a:t>Decision Tree Model is the best algorithm for this dataset.</a:t>
            </a:r>
            <a:endParaRPr lang="en-US" sz="2400">
              <a:solidFill>
                <a:schemeClr val="accent3">
                  <a:lumMod val="25000"/>
                </a:schemeClr>
              </a:solidFill>
              <a:latin typeface="IBM Plex Mono Text"/>
              <a:cs typeface="Calibri"/>
            </a:endParaRPr>
          </a:p>
          <a:p>
            <a:pPr>
              <a:lnSpc>
                <a:spcPct val="100000"/>
              </a:lnSpc>
              <a:spcBef>
                <a:spcPts val="1400"/>
              </a:spcBef>
            </a:pPr>
            <a:r>
              <a:rPr lang="en-US" sz="2400" dirty="0">
                <a:solidFill>
                  <a:schemeClr val="accent3">
                    <a:lumMod val="25000"/>
                  </a:schemeClr>
                </a:solidFill>
                <a:latin typeface="IBM Plex Mono Text"/>
                <a:ea typeface="+mn-lt"/>
                <a:cs typeface="+mn-lt"/>
              </a:rPr>
              <a:t>Launches with a low payload mass show better results than launches with a larger payload mass.</a:t>
            </a:r>
            <a:endParaRPr lang="en-US" sz="2400">
              <a:solidFill>
                <a:schemeClr val="accent3">
                  <a:lumMod val="25000"/>
                </a:schemeClr>
              </a:solidFill>
              <a:latin typeface="IBM Plex Mono Text"/>
              <a:cs typeface="Calibri"/>
            </a:endParaRPr>
          </a:p>
          <a:p>
            <a:pPr>
              <a:lnSpc>
                <a:spcPct val="100000"/>
              </a:lnSpc>
              <a:spcBef>
                <a:spcPts val="1400"/>
              </a:spcBef>
            </a:pPr>
            <a:r>
              <a:rPr lang="en-US" sz="2400" dirty="0">
                <a:solidFill>
                  <a:schemeClr val="accent3">
                    <a:lumMod val="25000"/>
                  </a:schemeClr>
                </a:solidFill>
                <a:latin typeface="IBM Plex Mono Text"/>
                <a:ea typeface="+mn-lt"/>
                <a:cs typeface="+mn-lt"/>
              </a:rPr>
              <a:t>Most of launch sites are in proximity to the Equator line and all the sites are in very close proximity to the coast.</a:t>
            </a:r>
            <a:endParaRPr lang="en-US" sz="2400">
              <a:solidFill>
                <a:schemeClr val="accent3">
                  <a:lumMod val="25000"/>
                </a:schemeClr>
              </a:solidFill>
              <a:latin typeface="IBM Plex Mono Text"/>
              <a:cs typeface="Calibri"/>
            </a:endParaRPr>
          </a:p>
          <a:p>
            <a:pPr>
              <a:lnSpc>
                <a:spcPct val="100000"/>
              </a:lnSpc>
              <a:spcBef>
                <a:spcPts val="1400"/>
              </a:spcBef>
            </a:pPr>
            <a:r>
              <a:rPr lang="en-US" sz="2400" dirty="0">
                <a:solidFill>
                  <a:schemeClr val="accent3">
                    <a:lumMod val="25000"/>
                  </a:schemeClr>
                </a:solidFill>
                <a:latin typeface="IBM Plex Mono Text"/>
                <a:ea typeface="+mn-lt"/>
                <a:cs typeface="+mn-lt"/>
              </a:rPr>
              <a:t>The success rate of launches increases over the years.</a:t>
            </a:r>
            <a:endParaRPr lang="en-US" sz="2400">
              <a:solidFill>
                <a:schemeClr val="accent3">
                  <a:lumMod val="25000"/>
                </a:schemeClr>
              </a:solidFill>
              <a:latin typeface="IBM Plex Mono Text"/>
              <a:cs typeface="Calibri"/>
            </a:endParaRPr>
          </a:p>
          <a:p>
            <a:pPr>
              <a:lnSpc>
                <a:spcPct val="100000"/>
              </a:lnSpc>
              <a:spcBef>
                <a:spcPts val="1400"/>
              </a:spcBef>
            </a:pPr>
            <a:r>
              <a:rPr lang="en-US" sz="2400" dirty="0">
                <a:solidFill>
                  <a:schemeClr val="accent3">
                    <a:lumMod val="25000"/>
                  </a:schemeClr>
                </a:solidFill>
                <a:latin typeface="IBM Plex Mono Text"/>
                <a:ea typeface="+mn-lt"/>
                <a:cs typeface="+mn-lt"/>
              </a:rPr>
              <a:t>KSC LC-39A has the highest success rate of the launches from all the sites.</a:t>
            </a:r>
            <a:endParaRPr lang="en-US" sz="2400">
              <a:solidFill>
                <a:schemeClr val="accent3">
                  <a:lumMod val="25000"/>
                </a:schemeClr>
              </a:solidFill>
              <a:latin typeface="IBM Plex Mono Text"/>
              <a:cs typeface="Calibri"/>
            </a:endParaRPr>
          </a:p>
          <a:p>
            <a:pPr>
              <a:lnSpc>
                <a:spcPct val="100000"/>
              </a:lnSpc>
              <a:spcBef>
                <a:spcPts val="1400"/>
              </a:spcBef>
            </a:pPr>
            <a:r>
              <a:rPr lang="en-US" sz="2400" dirty="0">
                <a:solidFill>
                  <a:schemeClr val="accent3">
                    <a:lumMod val="25000"/>
                  </a:schemeClr>
                </a:solidFill>
                <a:latin typeface="IBM Plex Mono Text"/>
                <a:ea typeface="+mn-lt"/>
                <a:cs typeface="+mn-lt"/>
              </a:rPr>
              <a:t>Orbits ES-L1, GEO, HEO and SSO have 100% success rate</a:t>
            </a:r>
            <a:endParaRPr lang="en-US" sz="2400">
              <a:solidFill>
                <a:schemeClr val="accent3">
                  <a:lumMod val="25000"/>
                </a:schemeClr>
              </a:solidFill>
              <a:latin typeface="IBM Plex Mono Text"/>
              <a:cs typeface="Calibri"/>
            </a:endParaRPr>
          </a:p>
          <a:p>
            <a:pPr marL="0" indent="0">
              <a:lnSpc>
                <a:spcPct val="100000"/>
              </a:lnSpc>
              <a:spcBef>
                <a:spcPts val="1400"/>
              </a:spcBef>
              <a:buNone/>
            </a:pPr>
            <a:endParaRPr lang="en-US" sz="2400" dirty="0">
              <a:solidFill>
                <a:schemeClr val="accent3">
                  <a:lumMod val="25000"/>
                </a:schemeClr>
              </a:solidFill>
              <a:latin typeface="IBM Plex Mono Text"/>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931936" y="1323633"/>
            <a:ext cx="10200067" cy="5983402"/>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a:solidFill>
                  <a:srgbClr val="0B49CB"/>
                </a:solidFill>
                <a:latin typeface="Abadi"/>
              </a:rPr>
              <a:t>Executive Summary</a:t>
            </a:r>
          </a:p>
          <a:p>
            <a:pPr>
              <a:lnSpc>
                <a:spcPct val="120000"/>
              </a:lnSpc>
              <a:spcBef>
                <a:spcPts val="1400"/>
              </a:spcBef>
            </a:pPr>
            <a:r>
              <a:rPr lang="en-US" sz="8800">
                <a:solidFill>
                  <a:schemeClr val="accent3">
                    <a:lumMod val="25000"/>
                  </a:schemeClr>
                </a:solidFill>
                <a:latin typeface="Abadi"/>
              </a:rPr>
              <a:t>Data collection methodology:</a:t>
            </a:r>
          </a:p>
          <a:p>
            <a:pPr lvl="1">
              <a:lnSpc>
                <a:spcPct val="120000"/>
              </a:lnSpc>
              <a:spcBef>
                <a:spcPts val="1400"/>
              </a:spcBef>
            </a:pPr>
            <a:r>
              <a:rPr lang="en-US" sz="7600">
                <a:solidFill>
                  <a:schemeClr val="bg2">
                    <a:lumMod val="50000"/>
                  </a:schemeClr>
                </a:solidFill>
                <a:latin typeface="IBM Plex Mono Text"/>
              </a:rPr>
              <a:t> Using SpaceX Rest API </a:t>
            </a:r>
            <a:endParaRPr lang="en-US" sz="7600">
              <a:solidFill>
                <a:schemeClr val="bg2">
                  <a:lumMod val="50000"/>
                </a:schemeClr>
              </a:solidFill>
              <a:latin typeface="Abadi"/>
            </a:endParaRPr>
          </a:p>
          <a:p>
            <a:pPr lvl="1">
              <a:lnSpc>
                <a:spcPct val="120000"/>
              </a:lnSpc>
              <a:spcBef>
                <a:spcPts val="1400"/>
              </a:spcBef>
            </a:pPr>
            <a:r>
              <a:rPr lang="en-US" sz="7600">
                <a:solidFill>
                  <a:schemeClr val="bg2">
                    <a:lumMod val="50000"/>
                  </a:schemeClr>
                </a:solidFill>
                <a:latin typeface="IBM Plex Mono Text"/>
              </a:rPr>
              <a:t> Using Web Scrapping from Wikipedia</a:t>
            </a:r>
            <a:endParaRPr lang="en-US" sz="7600">
              <a:solidFill>
                <a:schemeClr val="bg2">
                  <a:lumMod val="50000"/>
                </a:schemeClr>
              </a:solidFill>
              <a:latin typeface="Abadi"/>
            </a:endParaRPr>
          </a:p>
          <a:p>
            <a:pPr>
              <a:lnSpc>
                <a:spcPct val="120000"/>
              </a:lnSpc>
              <a:spcBef>
                <a:spcPts val="1400"/>
              </a:spcBef>
            </a:pPr>
            <a:r>
              <a:rPr lang="en-US" sz="8800">
                <a:solidFill>
                  <a:schemeClr val="accent3">
                    <a:lumMod val="25000"/>
                  </a:schemeClr>
                </a:solidFill>
                <a:latin typeface="Abadi"/>
              </a:rPr>
              <a:t>Perform data wrangling</a:t>
            </a:r>
          </a:p>
          <a:p>
            <a:pPr lvl="1">
              <a:lnSpc>
                <a:spcPct val="120000"/>
              </a:lnSpc>
              <a:spcBef>
                <a:spcPts val="1400"/>
              </a:spcBef>
            </a:pPr>
            <a:r>
              <a:rPr lang="en-US" sz="7600">
                <a:solidFill>
                  <a:schemeClr val="bg2">
                    <a:lumMod val="50000"/>
                  </a:schemeClr>
                </a:solidFill>
                <a:latin typeface="IBM Plex Mono Text"/>
              </a:rPr>
              <a:t> Filtering the data </a:t>
            </a:r>
            <a:endParaRPr lang="en-US" sz="7600">
              <a:solidFill>
                <a:schemeClr val="bg2">
                  <a:lumMod val="50000"/>
                </a:schemeClr>
              </a:solidFill>
              <a:latin typeface="Abadi"/>
            </a:endParaRPr>
          </a:p>
          <a:p>
            <a:pPr lvl="1">
              <a:lnSpc>
                <a:spcPct val="120000"/>
              </a:lnSpc>
              <a:spcBef>
                <a:spcPts val="1400"/>
              </a:spcBef>
            </a:pPr>
            <a:r>
              <a:rPr lang="en-US" sz="7600">
                <a:solidFill>
                  <a:schemeClr val="bg2">
                    <a:lumMod val="50000"/>
                  </a:schemeClr>
                </a:solidFill>
                <a:latin typeface="IBM Plex Mono Text"/>
              </a:rPr>
              <a:t>Dealing with missing values</a:t>
            </a:r>
            <a:endParaRPr lang="en-US" sz="7600">
              <a:solidFill>
                <a:schemeClr val="bg2">
                  <a:lumMod val="50000"/>
                </a:schemeClr>
              </a:solidFill>
              <a:latin typeface="Abadi"/>
            </a:endParaRPr>
          </a:p>
          <a:p>
            <a:pPr lvl="1">
              <a:lnSpc>
                <a:spcPct val="120000"/>
              </a:lnSpc>
              <a:spcBef>
                <a:spcPts val="1400"/>
              </a:spcBef>
            </a:pPr>
            <a:r>
              <a:rPr lang="en-US" sz="7600">
                <a:solidFill>
                  <a:schemeClr val="bg2">
                    <a:lumMod val="50000"/>
                  </a:schemeClr>
                </a:solidFill>
                <a:latin typeface="IBM Plex Mono Text"/>
              </a:rPr>
              <a:t> Using One Hot Encoding to prepare the data to a binary classification </a:t>
            </a:r>
            <a:endParaRPr lang="en-US" sz="7600">
              <a:solidFill>
                <a:schemeClr val="bg2">
                  <a:lumMod val="50000"/>
                </a:schemeClr>
              </a:solidFill>
              <a:latin typeface="Abadi"/>
            </a:endParaRPr>
          </a:p>
          <a:p>
            <a:pPr>
              <a:lnSpc>
                <a:spcPct val="120000"/>
              </a:lnSpc>
              <a:spcBef>
                <a:spcPts val="1400"/>
              </a:spcBef>
            </a:pPr>
            <a:r>
              <a:rPr lang="en-US" sz="8800">
                <a:solidFill>
                  <a:schemeClr val="accent3">
                    <a:lumMod val="25000"/>
                  </a:schemeClr>
                </a:solidFill>
                <a:latin typeface="Abadi"/>
              </a:rPr>
              <a:t>Perform exploratory data analysis (EDA) using visualization and SQL</a:t>
            </a:r>
          </a:p>
          <a:p>
            <a:pPr>
              <a:lnSpc>
                <a:spcPct val="120000"/>
              </a:lnSpc>
              <a:spcBef>
                <a:spcPts val="1400"/>
              </a:spcBef>
            </a:pPr>
            <a:r>
              <a:rPr lang="en-US" sz="8800">
                <a:solidFill>
                  <a:schemeClr val="accent3">
                    <a:lumMod val="25000"/>
                  </a:schemeClr>
                </a:solidFill>
                <a:latin typeface="Abadi"/>
              </a:rPr>
              <a:t>Perform interactive visual analytics using Folium and </a:t>
            </a:r>
            <a:r>
              <a:rPr lang="en-US" sz="8800" err="1">
                <a:solidFill>
                  <a:schemeClr val="accent3">
                    <a:lumMod val="25000"/>
                  </a:schemeClr>
                </a:solidFill>
                <a:latin typeface="Abadi"/>
              </a:rPr>
              <a:t>Plotly</a:t>
            </a:r>
            <a:r>
              <a:rPr lang="en-US" sz="8800">
                <a:solidFill>
                  <a:schemeClr val="accent3">
                    <a:lumMod val="25000"/>
                  </a:schemeClr>
                </a:solidFill>
                <a:latin typeface="Abadi"/>
              </a:rPr>
              <a:t> Dash</a:t>
            </a:r>
          </a:p>
          <a:p>
            <a:pPr>
              <a:lnSpc>
                <a:spcPct val="120000"/>
              </a:lnSpc>
              <a:spcBef>
                <a:spcPts val="1400"/>
              </a:spcBef>
            </a:pPr>
            <a:r>
              <a:rPr lang="en-US" sz="8800">
                <a:solidFill>
                  <a:schemeClr val="accent3">
                    <a:lumMod val="25000"/>
                  </a:schemeClr>
                </a:solidFill>
                <a:latin typeface="Abadi"/>
              </a:rPr>
              <a:t>Perform predictive analysis using classification models</a:t>
            </a:r>
          </a:p>
          <a:p>
            <a:pPr lvl="1">
              <a:lnSpc>
                <a:spcPct val="120000"/>
              </a:lnSpc>
              <a:spcBef>
                <a:spcPts val="1400"/>
              </a:spcBef>
            </a:pPr>
            <a:endParaRPr lang="en-US" sz="7600">
              <a:solidFill>
                <a:schemeClr val="bg2">
                  <a:lumMod val="50000"/>
                </a:schemeClr>
              </a:solidFill>
              <a:latin typeface="Abadi"/>
            </a:endParaRP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100500"/>
            <a:ext cx="10515600" cy="8538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Methodology</a:t>
            </a:r>
            <a:endParaRPr lang="en-US">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marL="0" indent="0">
              <a:lnSpc>
                <a:spcPct val="100000"/>
              </a:lnSpc>
              <a:spcBef>
                <a:spcPts val="1400"/>
              </a:spcBef>
              <a:buNone/>
            </a:pPr>
            <a:r>
              <a:rPr lang="en-US" sz="2200">
                <a:solidFill>
                  <a:schemeClr val="accent3">
                    <a:lumMod val="25000"/>
                  </a:schemeClr>
                </a:solidFill>
                <a:latin typeface="IBM Plex Mono Text"/>
                <a:ea typeface="+mn-lt"/>
                <a:cs typeface="+mn-lt"/>
              </a:rPr>
              <a:t>Data collection process involved a combination of API requests from SpaceX REST API and Web Scraping data from a table in SpaceX’s Wikipedia entry. We had to use both of these data collection methods in order to get complete information about the launches for a more detailed analysis. </a:t>
            </a:r>
            <a:endParaRPr lang="en-US">
              <a:solidFill>
                <a:schemeClr val="accent3">
                  <a:lumMod val="25000"/>
                </a:schemeClr>
              </a:solidFill>
              <a:latin typeface="IBM Plex Mono Text"/>
              <a:ea typeface="+mn-lt"/>
              <a:cs typeface="+mn-lt"/>
            </a:endParaRPr>
          </a:p>
          <a:p>
            <a:pPr marL="0" indent="0">
              <a:lnSpc>
                <a:spcPct val="100000"/>
              </a:lnSpc>
              <a:spcBef>
                <a:spcPts val="1400"/>
              </a:spcBef>
              <a:buNone/>
            </a:pPr>
            <a:r>
              <a:rPr lang="en-US" sz="2200">
                <a:solidFill>
                  <a:schemeClr val="accent3">
                    <a:lumMod val="25000"/>
                  </a:schemeClr>
                </a:solidFill>
                <a:latin typeface="Rockwell"/>
                <a:ea typeface="+mn-lt"/>
                <a:cs typeface="+mn-lt"/>
              </a:rPr>
              <a:t>Data Columns  obtained by using SpaceX REST API: </a:t>
            </a:r>
            <a:endParaRPr lang="en-US">
              <a:solidFill>
                <a:schemeClr val="accent3">
                  <a:lumMod val="25000"/>
                </a:schemeClr>
              </a:solidFill>
              <a:latin typeface="Rockwell"/>
              <a:ea typeface="+mn-lt"/>
              <a:cs typeface="+mn-lt"/>
            </a:endParaRPr>
          </a:p>
          <a:p>
            <a:pPr marL="0" indent="0">
              <a:lnSpc>
                <a:spcPct val="100000"/>
              </a:lnSpc>
              <a:spcBef>
                <a:spcPts val="1400"/>
              </a:spcBef>
              <a:buNone/>
            </a:pPr>
            <a:r>
              <a:rPr lang="en-US" sz="2200" err="1">
                <a:solidFill>
                  <a:schemeClr val="accent3">
                    <a:lumMod val="25000"/>
                  </a:schemeClr>
                </a:solidFill>
                <a:latin typeface="IBM Plex Mono Text"/>
                <a:ea typeface="+mn-lt"/>
                <a:cs typeface="+mn-lt"/>
              </a:rPr>
              <a:t>FlightNumber</a:t>
            </a:r>
            <a:r>
              <a:rPr lang="en-US" sz="2200">
                <a:solidFill>
                  <a:schemeClr val="accent3">
                    <a:lumMod val="25000"/>
                  </a:schemeClr>
                </a:solidFill>
                <a:latin typeface="IBM Plex Mono Text"/>
                <a:ea typeface="+mn-lt"/>
                <a:cs typeface="+mn-lt"/>
              </a:rPr>
              <a:t>, Date, </a:t>
            </a:r>
            <a:r>
              <a:rPr lang="en-US" sz="2200" err="1">
                <a:solidFill>
                  <a:schemeClr val="accent3">
                    <a:lumMod val="25000"/>
                  </a:schemeClr>
                </a:solidFill>
                <a:latin typeface="IBM Plex Mono Text"/>
                <a:ea typeface="+mn-lt"/>
                <a:cs typeface="+mn-lt"/>
              </a:rPr>
              <a:t>BoosterVersion</a:t>
            </a:r>
            <a:r>
              <a:rPr lang="en-US" sz="2200">
                <a:solidFill>
                  <a:schemeClr val="accent3">
                    <a:lumMod val="25000"/>
                  </a:schemeClr>
                </a:solidFill>
                <a:latin typeface="IBM Plex Mono Text"/>
                <a:ea typeface="+mn-lt"/>
                <a:cs typeface="+mn-lt"/>
              </a:rPr>
              <a:t>, </a:t>
            </a:r>
            <a:r>
              <a:rPr lang="en-US" sz="2200" err="1">
                <a:solidFill>
                  <a:schemeClr val="accent3">
                    <a:lumMod val="25000"/>
                  </a:schemeClr>
                </a:solidFill>
                <a:latin typeface="IBM Plex Mono Text"/>
                <a:ea typeface="+mn-lt"/>
                <a:cs typeface="+mn-lt"/>
              </a:rPr>
              <a:t>PayloadMass</a:t>
            </a:r>
            <a:r>
              <a:rPr lang="en-US" sz="2200">
                <a:solidFill>
                  <a:schemeClr val="accent3">
                    <a:lumMod val="25000"/>
                  </a:schemeClr>
                </a:solidFill>
                <a:latin typeface="IBM Plex Mono Text"/>
                <a:ea typeface="+mn-lt"/>
                <a:cs typeface="+mn-lt"/>
              </a:rPr>
              <a:t>, Orbit, </a:t>
            </a:r>
            <a:r>
              <a:rPr lang="en-US" sz="2200" err="1">
                <a:solidFill>
                  <a:schemeClr val="accent3">
                    <a:lumMod val="25000"/>
                  </a:schemeClr>
                </a:solidFill>
                <a:latin typeface="IBM Plex Mono Text"/>
                <a:ea typeface="+mn-lt"/>
                <a:cs typeface="+mn-lt"/>
              </a:rPr>
              <a:t>LaunchSite</a:t>
            </a:r>
            <a:r>
              <a:rPr lang="en-US" sz="2200">
                <a:solidFill>
                  <a:schemeClr val="accent3">
                    <a:lumMod val="25000"/>
                  </a:schemeClr>
                </a:solidFill>
                <a:latin typeface="IBM Plex Mono Text"/>
                <a:ea typeface="+mn-lt"/>
                <a:cs typeface="+mn-lt"/>
              </a:rPr>
              <a:t>, Outcome, Flights, </a:t>
            </a:r>
            <a:r>
              <a:rPr lang="en-US" sz="2200" err="1">
                <a:solidFill>
                  <a:schemeClr val="accent3">
                    <a:lumMod val="25000"/>
                  </a:schemeClr>
                </a:solidFill>
                <a:latin typeface="IBM Plex Mono Text"/>
                <a:ea typeface="+mn-lt"/>
                <a:cs typeface="+mn-lt"/>
              </a:rPr>
              <a:t>GridFins</a:t>
            </a:r>
            <a:r>
              <a:rPr lang="en-US" sz="2200">
                <a:solidFill>
                  <a:schemeClr val="accent3">
                    <a:lumMod val="25000"/>
                  </a:schemeClr>
                </a:solidFill>
                <a:latin typeface="IBM Plex Mono Text"/>
                <a:ea typeface="+mn-lt"/>
                <a:cs typeface="+mn-lt"/>
              </a:rPr>
              <a:t>, Reused, Legs, </a:t>
            </a:r>
            <a:r>
              <a:rPr lang="en-US" sz="2200" err="1">
                <a:solidFill>
                  <a:schemeClr val="accent3">
                    <a:lumMod val="25000"/>
                  </a:schemeClr>
                </a:solidFill>
                <a:latin typeface="IBM Plex Mono Text"/>
                <a:ea typeface="+mn-lt"/>
                <a:cs typeface="+mn-lt"/>
              </a:rPr>
              <a:t>LandingPad</a:t>
            </a:r>
            <a:r>
              <a:rPr lang="en-US" sz="2200">
                <a:solidFill>
                  <a:schemeClr val="accent3">
                    <a:lumMod val="25000"/>
                  </a:schemeClr>
                </a:solidFill>
                <a:latin typeface="IBM Plex Mono Text"/>
                <a:ea typeface="+mn-lt"/>
                <a:cs typeface="+mn-lt"/>
              </a:rPr>
              <a:t>, Block, </a:t>
            </a:r>
            <a:r>
              <a:rPr lang="en-US" sz="2200" err="1">
                <a:solidFill>
                  <a:schemeClr val="accent3">
                    <a:lumMod val="25000"/>
                  </a:schemeClr>
                </a:solidFill>
                <a:latin typeface="IBM Plex Mono Text"/>
                <a:ea typeface="+mn-lt"/>
                <a:cs typeface="+mn-lt"/>
              </a:rPr>
              <a:t>ReusedCount</a:t>
            </a:r>
            <a:r>
              <a:rPr lang="en-US" sz="2200">
                <a:solidFill>
                  <a:schemeClr val="accent3">
                    <a:lumMod val="25000"/>
                  </a:schemeClr>
                </a:solidFill>
                <a:latin typeface="IBM Plex Mono Text"/>
                <a:ea typeface="+mn-lt"/>
                <a:cs typeface="+mn-lt"/>
              </a:rPr>
              <a:t>, Serial, Longitude, Latitude</a:t>
            </a:r>
            <a:endParaRPr lang="en-US">
              <a:solidFill>
                <a:schemeClr val="accent3">
                  <a:lumMod val="25000"/>
                </a:schemeClr>
              </a:solidFill>
              <a:latin typeface="IBM Plex Mono Text"/>
              <a:ea typeface="+mn-lt"/>
              <a:cs typeface="+mn-lt"/>
            </a:endParaRPr>
          </a:p>
          <a:p>
            <a:pPr marL="0" indent="0">
              <a:lnSpc>
                <a:spcPct val="100000"/>
              </a:lnSpc>
              <a:spcBef>
                <a:spcPts val="1400"/>
              </a:spcBef>
              <a:buNone/>
            </a:pPr>
            <a:r>
              <a:rPr lang="en-US" sz="2200">
                <a:solidFill>
                  <a:schemeClr val="accent3">
                    <a:lumMod val="25000"/>
                  </a:schemeClr>
                </a:solidFill>
                <a:latin typeface="IBM Plex Mono Text"/>
                <a:ea typeface="+mn-lt"/>
                <a:cs typeface="+mn-lt"/>
              </a:rPr>
              <a:t> </a:t>
            </a:r>
            <a:r>
              <a:rPr lang="en-US" sz="2200">
                <a:solidFill>
                  <a:schemeClr val="accent3">
                    <a:lumMod val="25000"/>
                  </a:schemeClr>
                </a:solidFill>
                <a:latin typeface="Rockwell"/>
                <a:ea typeface="+mn-lt"/>
                <a:cs typeface="+mn-lt"/>
              </a:rPr>
              <a:t>Data Columns  obtained by using Wikipedia Web Scraping:</a:t>
            </a:r>
            <a:endParaRPr lang="en-US">
              <a:solidFill>
                <a:schemeClr val="accent3">
                  <a:lumMod val="25000"/>
                </a:schemeClr>
              </a:solidFill>
              <a:latin typeface="Rockwell"/>
              <a:ea typeface="+mn-lt"/>
              <a:cs typeface="+mn-lt"/>
            </a:endParaRPr>
          </a:p>
          <a:p>
            <a:pPr marL="0" indent="0">
              <a:lnSpc>
                <a:spcPct val="100000"/>
              </a:lnSpc>
              <a:spcBef>
                <a:spcPts val="1400"/>
              </a:spcBef>
              <a:buNone/>
            </a:pPr>
            <a:r>
              <a:rPr lang="en-US" sz="2200">
                <a:solidFill>
                  <a:schemeClr val="accent3">
                    <a:lumMod val="25000"/>
                  </a:schemeClr>
                </a:solidFill>
                <a:latin typeface="IBM Plex Mono Text"/>
                <a:ea typeface="+mn-lt"/>
                <a:cs typeface="+mn-lt"/>
              </a:rPr>
              <a:t> Flight No., Launch site, Payload, </a:t>
            </a:r>
            <a:r>
              <a:rPr lang="en-US" sz="2200" err="1">
                <a:solidFill>
                  <a:schemeClr val="accent3">
                    <a:lumMod val="25000"/>
                  </a:schemeClr>
                </a:solidFill>
                <a:latin typeface="IBM Plex Mono Text"/>
                <a:ea typeface="+mn-lt"/>
                <a:cs typeface="+mn-lt"/>
              </a:rPr>
              <a:t>PayloadMass</a:t>
            </a:r>
            <a:r>
              <a:rPr lang="en-US" sz="2200">
                <a:solidFill>
                  <a:schemeClr val="accent3">
                    <a:lumMod val="25000"/>
                  </a:schemeClr>
                </a:solidFill>
                <a:latin typeface="IBM Plex Mono Text"/>
                <a:ea typeface="+mn-lt"/>
                <a:cs typeface="+mn-lt"/>
              </a:rPr>
              <a:t>, Orbit, Customer, Launch outcome, Version Booster, Booster landing, Date, Time</a:t>
            </a:r>
            <a:endParaRPr lang="en-US">
              <a:solidFill>
                <a:schemeClr val="accent3">
                  <a:lumMod val="25000"/>
                </a:schemeClr>
              </a:solidFill>
              <a:latin typeface="IBM Plex Mono Text"/>
              <a:ea typeface="Calibri" panose="020F0502020204030204"/>
              <a:cs typeface="Calibri" panose="020F0502020204030204"/>
            </a:endParaRP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a:t>
            </a:r>
            <a:endParaRPr lang="en-US">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47662" y="1516063"/>
            <a:ext cx="11347450" cy="45116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a:solidFill>
                <a:srgbClr val="1C7DDB"/>
              </a:solidFill>
              <a:latin typeface="Abadi"/>
            </a:endParaRPr>
          </a:p>
          <a:p>
            <a:pPr marL="0" indent="0">
              <a:buNone/>
            </a:pPr>
            <a:endParaRPr lang="en-US" sz="2200">
              <a:solidFill>
                <a:srgbClr val="1C7DDB"/>
              </a:solidFill>
              <a:latin typeface="Abadi"/>
            </a:endParaRPr>
          </a:p>
          <a:p>
            <a:pPr marL="0" indent="0">
              <a:buNone/>
            </a:pPr>
            <a:endParaRPr lang="en-US" sz="2200">
              <a:solidFill>
                <a:srgbClr val="1C7DDB"/>
              </a:solidFill>
              <a:latin typeface="Abadi"/>
            </a:endParaRPr>
          </a:p>
          <a:p>
            <a:pPr marL="0" indent="0">
              <a:buNone/>
            </a:pP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82638" y="1971675"/>
            <a:ext cx="4678363" cy="4054475"/>
          </a:xfrm>
          <a:prstGeom prst="rect">
            <a:avLst/>
          </a:prstGeom>
        </p:spPr>
        <p:txBody>
          <a:bodyPr vert="horz" lIns="91440" tIns="45720" rIns="91440" bIns="45720" rtlCol="0" anchor="t">
            <a:normAutofit/>
          </a:bodyPr>
          <a:lstStyle/>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B74D139B-B295-9172-9EE5-0B487508E23A}"/>
              </a:ext>
            </a:extLst>
          </p:cNvPr>
          <p:cNvGraphicFramePr/>
          <p:nvPr>
            <p:extLst>
              <p:ext uri="{D42A27DB-BD31-4B8C-83A1-F6EECF244321}">
                <p14:modId xmlns:p14="http://schemas.microsoft.com/office/powerpoint/2010/main" val="1889067355"/>
              </p:ext>
            </p:extLst>
          </p:nvPr>
        </p:nvGraphicFramePr>
        <p:xfrm>
          <a:off x="742950" y="1800225"/>
          <a:ext cx="10182225" cy="4229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3" name="TextBox 22">
            <a:extLst>
              <a:ext uri="{FF2B5EF4-FFF2-40B4-BE49-F238E27FC236}">
                <a16:creationId xmlns:a16="http://schemas.microsoft.com/office/drawing/2014/main" id="{9842E609-B437-B927-2529-C0E8451A6EF4}"/>
              </a:ext>
            </a:extLst>
          </p:cNvPr>
          <p:cNvSpPr txBox="1"/>
          <p:nvPr/>
        </p:nvSpPr>
        <p:spPr>
          <a:xfrm>
            <a:off x="3799227" y="6220165"/>
            <a:ext cx="726984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hlinkClick r:id="rId8"/>
              </a:rPr>
              <a:t>Github link</a:t>
            </a:r>
            <a:r>
              <a:rPr lang="en-US">
                <a:ea typeface="Calibri"/>
                <a:cs typeface="Calibri"/>
              </a:rPr>
              <a:t> Data Collection-SpaceX API</a:t>
            </a:r>
            <a:endParaRPr lang="en-US"/>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Scraping</a:t>
            </a:r>
            <a:endParaRPr lang="en-US">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461962" y="1335088"/>
            <a:ext cx="10966450" cy="468312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None/>
            </a:pPr>
            <a:endParaRPr lang="en-US">
              <a:cs typeface="Calibri"/>
            </a:endParaRPr>
          </a:p>
        </p:txBody>
      </p:sp>
      <p:graphicFrame>
        <p:nvGraphicFramePr>
          <p:cNvPr id="5" name="Diagram 4">
            <a:extLst>
              <a:ext uri="{FF2B5EF4-FFF2-40B4-BE49-F238E27FC236}">
                <a16:creationId xmlns:a16="http://schemas.microsoft.com/office/drawing/2014/main" id="{A1DCE527-F845-A5B7-DB11-C0D4B467CCC2}"/>
              </a:ext>
            </a:extLst>
          </p:cNvPr>
          <p:cNvGraphicFramePr/>
          <p:nvPr>
            <p:extLst>
              <p:ext uri="{D42A27DB-BD31-4B8C-83A1-F6EECF244321}">
                <p14:modId xmlns:p14="http://schemas.microsoft.com/office/powerpoint/2010/main" val="2073085337"/>
              </p:ext>
            </p:extLst>
          </p:nvPr>
        </p:nvGraphicFramePr>
        <p:xfrm>
          <a:off x="1390650" y="1447800"/>
          <a:ext cx="8439150" cy="381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TextBox 20">
            <a:extLst>
              <a:ext uri="{FF2B5EF4-FFF2-40B4-BE49-F238E27FC236}">
                <a16:creationId xmlns:a16="http://schemas.microsoft.com/office/drawing/2014/main" id="{510051B9-DA90-A6AD-A0C3-1516FB348342}"/>
              </a:ext>
            </a:extLst>
          </p:cNvPr>
          <p:cNvSpPr txBox="1"/>
          <p:nvPr/>
        </p:nvSpPr>
        <p:spPr>
          <a:xfrm>
            <a:off x="3774281" y="5595937"/>
            <a:ext cx="73628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hlinkClick r:id="rId8"/>
              </a:rPr>
              <a:t>Github link:</a:t>
            </a:r>
            <a:r>
              <a:rPr lang="en-US">
                <a:ea typeface="Calibri"/>
                <a:cs typeface="Calibri"/>
              </a:rPr>
              <a:t> Data Collection-Scraping</a:t>
            </a:r>
            <a:endParaRPr lang="en-US"/>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155be751-a274-42e8-93fb-f39d3b9bccc8"/>
    <ds:schemaRef ds:uri="f80a141d-92ca-4d3d-9308-f7e7b1d44ce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46</Slides>
  <Notes>3</Notes>
  <HiddenSlides>0</HiddenSlide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revision>77</cp:revision>
  <dcterms:created xsi:type="dcterms:W3CDTF">2021-04-29T18:58:34Z</dcterms:created>
  <dcterms:modified xsi:type="dcterms:W3CDTF">2024-08-15T11:30:54Z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